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Bebas Neue"/>
      <p:regular r:id="rId18"/>
    </p:embeddedFont>
    <p:embeddedFont>
      <p:font typeface="Mitr Medium"/>
      <p:regular r:id="rId19"/>
      <p:bold r:id="rId20"/>
    </p:embeddedFont>
    <p:embeddedFont>
      <p:font typeface="Lexend"/>
      <p:regular r:id="rId21"/>
      <p:bold r:id="rId22"/>
    </p:embeddedFont>
    <p:embeddedFont>
      <p:font typeface="PT Sans"/>
      <p:regular r:id="rId23"/>
      <p:bold r:id="rId24"/>
      <p:italic r:id="rId25"/>
      <p:boldItalic r:id="rId26"/>
    </p:embeddedFont>
    <p:embeddedFont>
      <p:font typeface="Mitr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0ED0E1D-8885-4C7D-AD9B-9FE6804841C4}">
  <a:tblStyle styleId="{C0ED0E1D-8885-4C7D-AD9B-9FE6804841C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itrMedium-bold.fntdata"/><Relationship Id="rId22" Type="http://schemas.openxmlformats.org/officeDocument/2006/relationships/font" Target="fonts/Lexend-bold.fntdata"/><Relationship Id="rId21" Type="http://schemas.openxmlformats.org/officeDocument/2006/relationships/font" Target="fonts/Lexend-regular.fntdata"/><Relationship Id="rId24" Type="http://schemas.openxmlformats.org/officeDocument/2006/relationships/font" Target="fonts/PTSans-bold.fntdata"/><Relationship Id="rId23" Type="http://schemas.openxmlformats.org/officeDocument/2006/relationships/font" Target="fonts/PTSans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TSans-boldItalic.fntdata"/><Relationship Id="rId25" Type="http://schemas.openxmlformats.org/officeDocument/2006/relationships/font" Target="fonts/PTSans-italic.fntdata"/><Relationship Id="rId28" Type="http://schemas.openxmlformats.org/officeDocument/2006/relationships/font" Target="fonts/Mitr-bold.fntdata"/><Relationship Id="rId27" Type="http://schemas.openxmlformats.org/officeDocument/2006/relationships/font" Target="fonts/Mitr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MitrMedium-regular.fntdata"/><Relationship Id="rId18" Type="http://schemas.openxmlformats.org/officeDocument/2006/relationships/font" Target="fonts/Bebas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237601ec05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237601ec0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25472236fe0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25472236fe0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38e708b987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38e708b987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238d658faac_0_273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238d658faac_0_27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38ba98a02a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38ba98a02a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37601ec05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237601ec05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38ba98a02a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238ba98a02a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38ba98a02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238ba98a02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238ba98a02a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238ba98a02a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5472236fe0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5472236fe0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5472236fe0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25472236fe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38ba98a02a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238ba98a02a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Relationship Id="rId4" Type="http://schemas.openxmlformats.org/officeDocument/2006/relationships/hyperlink" Target="https://bit.ly/3A1uf1Q" TargetMode="External"/><Relationship Id="rId5" Type="http://schemas.openxmlformats.org/officeDocument/2006/relationships/hyperlink" Target="http://bit.ly/2TyoMsr" TargetMode="External"/><Relationship Id="rId6" Type="http://schemas.openxmlformats.org/officeDocument/2006/relationships/hyperlink" Target="http://bit.ly/2TtBDfr" TargetMode="Externa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680525" y="-1456284"/>
            <a:ext cx="3864599" cy="4745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/>
          <p:nvPr>
            <p:ph type="ctrTitle"/>
          </p:nvPr>
        </p:nvSpPr>
        <p:spPr>
          <a:xfrm>
            <a:off x="965700" y="1239063"/>
            <a:ext cx="7212600" cy="201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396950" y="3428638"/>
            <a:ext cx="6350100" cy="4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16">
            <a:off x="-1546132" y="3566946"/>
            <a:ext cx="4520289" cy="3333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788551" y="-989251"/>
            <a:ext cx="2645525" cy="287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-8628876">
            <a:off x="7293488" y="3866415"/>
            <a:ext cx="2904399" cy="348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6542884">
            <a:off x="7391599" y="3789185"/>
            <a:ext cx="4632766" cy="3416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2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"/>
          <p:cNvSpPr txBox="1"/>
          <p:nvPr>
            <p:ph hasCustomPrompt="1" type="title"/>
          </p:nvPr>
        </p:nvSpPr>
        <p:spPr>
          <a:xfrm>
            <a:off x="1242575" y="942400"/>
            <a:ext cx="6576000" cy="197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67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11"/>
          <p:cNvSpPr txBox="1"/>
          <p:nvPr>
            <p:ph idx="1" type="subTitle"/>
          </p:nvPr>
        </p:nvSpPr>
        <p:spPr>
          <a:xfrm>
            <a:off x="1242575" y="2913225"/>
            <a:ext cx="6576000" cy="4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96" name="Google Shape;96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8628878">
            <a:off x="7008213" y="36054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6542885">
            <a:off x="7112174" y="3523575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086421">
            <a:off x="-617902" y="-2416314"/>
            <a:ext cx="3077548" cy="369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99570">
            <a:off x="-2031155" y="-1479880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588003">
            <a:off x="7598263" y="-1689916"/>
            <a:ext cx="3077549" cy="3696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2220618">
            <a:off x="-1377823" y="3485235"/>
            <a:ext cx="3077549" cy="3696732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1"/>
          <p:cNvSpPr/>
          <p:nvPr/>
        </p:nvSpPr>
        <p:spPr>
          <a:xfrm flipH="1" rot="-5400000">
            <a:off x="101600" y="-8511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-4539855" y="3321022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130737">
            <a:off x="6705470" y="-2755828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8" name="Google Shape;108;p13"/>
          <p:cNvSpPr txBox="1"/>
          <p:nvPr>
            <p:ph idx="1" type="subTitle"/>
          </p:nvPr>
        </p:nvSpPr>
        <p:spPr>
          <a:xfrm>
            <a:off x="720000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3"/>
          <p:cNvSpPr txBox="1"/>
          <p:nvPr>
            <p:ph idx="2" type="subTitle"/>
          </p:nvPr>
        </p:nvSpPr>
        <p:spPr>
          <a:xfrm>
            <a:off x="3419272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3"/>
          <p:cNvSpPr txBox="1"/>
          <p:nvPr>
            <p:ph idx="3" type="subTitle"/>
          </p:nvPr>
        </p:nvSpPr>
        <p:spPr>
          <a:xfrm>
            <a:off x="720000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3"/>
          <p:cNvSpPr txBox="1"/>
          <p:nvPr>
            <p:ph idx="4" type="subTitle"/>
          </p:nvPr>
        </p:nvSpPr>
        <p:spPr>
          <a:xfrm>
            <a:off x="3419272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3"/>
          <p:cNvSpPr txBox="1"/>
          <p:nvPr>
            <p:ph idx="5" type="subTitle"/>
          </p:nvPr>
        </p:nvSpPr>
        <p:spPr>
          <a:xfrm>
            <a:off x="6118548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3"/>
          <p:cNvSpPr txBox="1"/>
          <p:nvPr>
            <p:ph idx="6" type="subTitle"/>
          </p:nvPr>
        </p:nvSpPr>
        <p:spPr>
          <a:xfrm>
            <a:off x="6118548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3"/>
          <p:cNvSpPr txBox="1"/>
          <p:nvPr>
            <p:ph hasCustomPrompt="1" idx="7" type="title"/>
          </p:nvPr>
        </p:nvSpPr>
        <p:spPr>
          <a:xfrm>
            <a:off x="1505400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/>
          <p:nvPr>
            <p:ph hasCustomPrompt="1" idx="8" type="title"/>
          </p:nvPr>
        </p:nvSpPr>
        <p:spPr>
          <a:xfrm>
            <a:off x="1505400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/>
          <p:nvPr>
            <p:ph hasCustomPrompt="1" idx="9" type="title"/>
          </p:nvPr>
        </p:nvSpPr>
        <p:spPr>
          <a:xfrm>
            <a:off x="4204672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/>
          <p:nvPr>
            <p:ph hasCustomPrompt="1" idx="13" type="title"/>
          </p:nvPr>
        </p:nvSpPr>
        <p:spPr>
          <a:xfrm>
            <a:off x="4204672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/>
          <p:nvPr>
            <p:ph hasCustomPrompt="1" idx="14" type="title"/>
          </p:nvPr>
        </p:nvSpPr>
        <p:spPr>
          <a:xfrm>
            <a:off x="6903948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/>
          <p:nvPr>
            <p:ph hasCustomPrompt="1" idx="15" type="title"/>
          </p:nvPr>
        </p:nvSpPr>
        <p:spPr>
          <a:xfrm>
            <a:off x="6903948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20" name="Google Shape;120;p13"/>
          <p:cNvSpPr txBox="1"/>
          <p:nvPr>
            <p:ph idx="16" type="subTitle"/>
          </p:nvPr>
        </p:nvSpPr>
        <p:spPr>
          <a:xfrm>
            <a:off x="719975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1" name="Google Shape;121;p13"/>
          <p:cNvSpPr txBox="1"/>
          <p:nvPr>
            <p:ph idx="17" type="subTitle"/>
          </p:nvPr>
        </p:nvSpPr>
        <p:spPr>
          <a:xfrm>
            <a:off x="3419247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2" name="Google Shape;122;p13"/>
          <p:cNvSpPr txBox="1"/>
          <p:nvPr>
            <p:ph idx="18" type="subTitle"/>
          </p:nvPr>
        </p:nvSpPr>
        <p:spPr>
          <a:xfrm>
            <a:off x="6118523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3" name="Google Shape;123;p13"/>
          <p:cNvSpPr txBox="1"/>
          <p:nvPr>
            <p:ph idx="19" type="subTitle"/>
          </p:nvPr>
        </p:nvSpPr>
        <p:spPr>
          <a:xfrm>
            <a:off x="720000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4" name="Google Shape;124;p13"/>
          <p:cNvSpPr txBox="1"/>
          <p:nvPr>
            <p:ph idx="20" type="subTitle"/>
          </p:nvPr>
        </p:nvSpPr>
        <p:spPr>
          <a:xfrm>
            <a:off x="3419272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5" name="Google Shape;125;p13"/>
          <p:cNvSpPr txBox="1"/>
          <p:nvPr>
            <p:ph idx="21" type="subTitle"/>
          </p:nvPr>
        </p:nvSpPr>
        <p:spPr>
          <a:xfrm>
            <a:off x="6118523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126" name="Google Shape;126;p1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2849076">
            <a:off x="-2624699" y="-2617626"/>
            <a:ext cx="4281999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312927">
            <a:off x="7265971" y="3426161"/>
            <a:ext cx="3239455" cy="3891208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3"/>
          <p:cNvSpPr/>
          <p:nvPr/>
        </p:nvSpPr>
        <p:spPr>
          <a:xfrm>
            <a:off x="331000" y="4630772"/>
            <a:ext cx="294275" cy="344375"/>
          </a:xfrm>
          <a:prstGeom prst="flowChartDecision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"/>
          <p:cNvSpPr txBox="1"/>
          <p:nvPr>
            <p:ph type="title"/>
          </p:nvPr>
        </p:nvSpPr>
        <p:spPr>
          <a:xfrm>
            <a:off x="1226400" y="3410875"/>
            <a:ext cx="6691200" cy="53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1" name="Google Shape;131;p14"/>
          <p:cNvSpPr txBox="1"/>
          <p:nvPr>
            <p:ph idx="1" type="subTitle"/>
          </p:nvPr>
        </p:nvSpPr>
        <p:spPr>
          <a:xfrm>
            <a:off x="1226400" y="1821888"/>
            <a:ext cx="6691200" cy="147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/>
        </p:txBody>
      </p:sp>
      <p:pic>
        <p:nvPicPr>
          <p:cNvPr id="132" name="Google Shape;13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496286">
            <a:off x="7025850" y="-9892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8628878">
            <a:off x="7008213" y="36054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4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-6542885">
            <a:off x="7112174" y="3523575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496286">
            <a:off x="7178250" y="-8368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381571">
            <a:off x="-691713" y="2905187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086421">
            <a:off x="-617902" y="-2416314"/>
            <a:ext cx="3077548" cy="369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999570">
            <a:off x="-2031155" y="-1479880"/>
            <a:ext cx="4908954" cy="3620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Google Shape;139;p14"/>
          <p:cNvGrpSpPr/>
          <p:nvPr/>
        </p:nvGrpSpPr>
        <p:grpSpPr>
          <a:xfrm rot="833895">
            <a:off x="-1264209" y="3801452"/>
            <a:ext cx="2553337" cy="2553365"/>
            <a:chOff x="7491250" y="3284000"/>
            <a:chExt cx="1142100" cy="1142100"/>
          </a:xfrm>
        </p:grpSpPr>
        <p:sp>
          <p:nvSpPr>
            <p:cNvPr id="140" name="Google Shape;140;p1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1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1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3" name="Google Shape;143;p14"/>
          <p:cNvSpPr/>
          <p:nvPr/>
        </p:nvSpPr>
        <p:spPr>
          <a:xfrm rot="5400000">
            <a:off x="7952749" y="-828838"/>
            <a:ext cx="834263" cy="1548234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0800000">
            <a:off x="7073712" y="3161622"/>
            <a:ext cx="4282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80273">
            <a:off x="7472914" y="-2569926"/>
            <a:ext cx="4281998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5"/>
          <p:cNvSpPr txBox="1"/>
          <p:nvPr>
            <p:ph type="title"/>
          </p:nvPr>
        </p:nvSpPr>
        <p:spPr>
          <a:xfrm>
            <a:off x="713225" y="865575"/>
            <a:ext cx="3253800" cy="229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48" name="Google Shape;148;p15"/>
          <p:cNvSpPr txBox="1"/>
          <p:nvPr>
            <p:ph idx="1" type="subTitle"/>
          </p:nvPr>
        </p:nvSpPr>
        <p:spPr>
          <a:xfrm>
            <a:off x="713225" y="3161625"/>
            <a:ext cx="3253800" cy="11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15"/>
          <p:cNvSpPr/>
          <p:nvPr>
            <p:ph idx="2" type="pic"/>
          </p:nvPr>
        </p:nvSpPr>
        <p:spPr>
          <a:xfrm flipH="1">
            <a:off x="4526000" y="690300"/>
            <a:ext cx="3745500" cy="3762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150" name="Google Shape;150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80273">
            <a:off x="-2003186" y="-29633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8603001">
            <a:off x="-3216510" y="2615352"/>
            <a:ext cx="428199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15"/>
          <p:cNvGrpSpPr/>
          <p:nvPr/>
        </p:nvGrpSpPr>
        <p:grpSpPr>
          <a:xfrm rot="-3381539">
            <a:off x="7417891" y="4154577"/>
            <a:ext cx="2553289" cy="2553352"/>
            <a:chOff x="7491250" y="3284000"/>
            <a:chExt cx="1142100" cy="1142100"/>
          </a:xfrm>
        </p:grpSpPr>
        <p:sp>
          <p:nvSpPr>
            <p:cNvPr id="153" name="Google Shape;153;p15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6" name="Google Shape;156;p15"/>
          <p:cNvSpPr/>
          <p:nvPr/>
        </p:nvSpPr>
        <p:spPr>
          <a:xfrm flipH="1" rot="-5400000">
            <a:off x="-31650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/>
          <p:nvPr>
            <p:ph type="title"/>
          </p:nvPr>
        </p:nvSpPr>
        <p:spPr>
          <a:xfrm>
            <a:off x="713225" y="1510013"/>
            <a:ext cx="3773700" cy="126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59" name="Google Shape;159;p16"/>
          <p:cNvSpPr txBox="1"/>
          <p:nvPr>
            <p:ph idx="1" type="subTitle"/>
          </p:nvPr>
        </p:nvSpPr>
        <p:spPr>
          <a:xfrm>
            <a:off x="713225" y="2701938"/>
            <a:ext cx="3773700" cy="80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160" name="Google Shape;160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456804">
            <a:off x="-2519867" y="-314012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807587">
            <a:off x="7307882" y="2608388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456804">
            <a:off x="6757983" y="-253167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7417375" y="-149821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0540906">
            <a:off x="-2137217" y="2899112"/>
            <a:ext cx="4189037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383463">
            <a:off x="-2740420" y="3710381"/>
            <a:ext cx="4171949" cy="30765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16"/>
          <p:cNvGrpSpPr/>
          <p:nvPr/>
        </p:nvGrpSpPr>
        <p:grpSpPr>
          <a:xfrm rot="1640788">
            <a:off x="-889529" y="-1678342"/>
            <a:ext cx="2551003" cy="2140160"/>
            <a:chOff x="7522125" y="342600"/>
            <a:chExt cx="1501800" cy="1340100"/>
          </a:xfrm>
        </p:grpSpPr>
        <p:sp>
          <p:nvSpPr>
            <p:cNvPr id="169" name="Google Shape;169;p16"/>
            <p:cNvSpPr/>
            <p:nvPr/>
          </p:nvSpPr>
          <p:spPr>
            <a:xfrm>
              <a:off x="7522125" y="3426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7674525" y="4950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6"/>
            <p:cNvSpPr/>
            <p:nvPr/>
          </p:nvSpPr>
          <p:spPr>
            <a:xfrm>
              <a:off x="7826925" y="6474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2" name="Google Shape;172;p16"/>
          <p:cNvSpPr/>
          <p:nvPr/>
        </p:nvSpPr>
        <p:spPr>
          <a:xfrm rot="-4554919">
            <a:off x="6981599" y="3653165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6"/>
          <p:cNvSpPr/>
          <p:nvPr/>
        </p:nvSpPr>
        <p:spPr>
          <a:xfrm>
            <a:off x="913400" y="46040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7"/>
          <p:cNvSpPr txBox="1"/>
          <p:nvPr>
            <p:ph type="title"/>
          </p:nvPr>
        </p:nvSpPr>
        <p:spPr>
          <a:xfrm>
            <a:off x="4621800" y="1655750"/>
            <a:ext cx="38088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76" name="Google Shape;176;p17"/>
          <p:cNvSpPr txBox="1"/>
          <p:nvPr>
            <p:ph idx="1" type="subTitle"/>
          </p:nvPr>
        </p:nvSpPr>
        <p:spPr>
          <a:xfrm>
            <a:off x="4621975" y="2474450"/>
            <a:ext cx="38088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177" name="Google Shape;177;p1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-1741250" y="29958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2926803">
            <a:off x="-788562" y="-117561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6942225" y="-1676399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8349528">
            <a:off x="7137962" y="2816488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7"/>
          <p:cNvGrpSpPr/>
          <p:nvPr/>
        </p:nvGrpSpPr>
        <p:grpSpPr>
          <a:xfrm rot="-3381539">
            <a:off x="-802609" y="-1391073"/>
            <a:ext cx="2553289" cy="2553352"/>
            <a:chOff x="7491250" y="3284000"/>
            <a:chExt cx="1142100" cy="1142100"/>
          </a:xfrm>
        </p:grpSpPr>
        <p:sp>
          <p:nvSpPr>
            <p:cNvPr id="182" name="Google Shape;182;p1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1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1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5" name="Google Shape;185;p17"/>
          <p:cNvSpPr/>
          <p:nvPr/>
        </p:nvSpPr>
        <p:spPr>
          <a:xfrm rot="-4554919">
            <a:off x="6360399" y="408799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188" name="Google Shape;188;p1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flipH="1" rot="1274015">
            <a:off x="7039075" y="35145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flipH="1" rot="-6421208">
            <a:off x="-2661375" y="-2235474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flipH="1" rot="2926803">
            <a:off x="7469390" y="-11415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flipH="1" rot="-8349528">
            <a:off x="-1101010" y="3342100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18"/>
          <p:cNvGrpSpPr/>
          <p:nvPr/>
        </p:nvGrpSpPr>
        <p:grpSpPr>
          <a:xfrm rot="-4251596">
            <a:off x="7376928" y="4265067"/>
            <a:ext cx="2553260" cy="2553405"/>
            <a:chOff x="7491250" y="3284000"/>
            <a:chExt cx="1142100" cy="1142100"/>
          </a:xfrm>
        </p:grpSpPr>
        <p:sp>
          <p:nvSpPr>
            <p:cNvPr id="193" name="Google Shape;193;p18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18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8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198" name="Google Shape;198;p1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274015">
            <a:off x="-3347527" y="41771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6421208">
            <a:off x="6870636" y="-2757999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554246">
            <a:off x="6688258" y="3021988"/>
            <a:ext cx="4189037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9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694175">
            <a:off x="-2614641" y="-2997186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9"/>
          <p:cNvSpPr/>
          <p:nvPr/>
        </p:nvSpPr>
        <p:spPr>
          <a:xfrm flipH="1" rot="-5400000">
            <a:off x="7684397" y="4383516"/>
            <a:ext cx="1011350" cy="1907843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3" name="Google Shape;203;p19"/>
          <p:cNvGrpSpPr/>
          <p:nvPr/>
        </p:nvGrpSpPr>
        <p:grpSpPr>
          <a:xfrm rot="-4251596">
            <a:off x="-1278397" y="-1553458"/>
            <a:ext cx="2553260" cy="2553405"/>
            <a:chOff x="7491250" y="3284000"/>
            <a:chExt cx="1142100" cy="1142100"/>
          </a:xfrm>
        </p:grpSpPr>
        <p:sp>
          <p:nvSpPr>
            <p:cNvPr id="204" name="Google Shape;204;p19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19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19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TITLE_ONLY_3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209" name="Google Shape;209;p2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21615">
            <a:off x="-2466105" y="4121772"/>
            <a:ext cx="6358670" cy="468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760980">
            <a:off x="4718919" y="-3460879"/>
            <a:ext cx="6358671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2013405">
            <a:off x="-2921737" y="-34281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563778">
            <a:off x="7872758" y="3921076"/>
            <a:ext cx="3239453" cy="38912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3" name="Google Shape;213;p20"/>
          <p:cNvGrpSpPr/>
          <p:nvPr/>
        </p:nvGrpSpPr>
        <p:grpSpPr>
          <a:xfrm rot="5725720">
            <a:off x="-855260" y="-1057211"/>
            <a:ext cx="2550986" cy="2140092"/>
            <a:chOff x="7522125" y="342600"/>
            <a:chExt cx="1501800" cy="1340100"/>
          </a:xfrm>
        </p:grpSpPr>
        <p:sp>
          <p:nvSpPr>
            <p:cNvPr id="214" name="Google Shape;214;p20"/>
            <p:cNvSpPr/>
            <p:nvPr/>
          </p:nvSpPr>
          <p:spPr>
            <a:xfrm>
              <a:off x="7522125" y="3426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20"/>
            <p:cNvSpPr/>
            <p:nvPr/>
          </p:nvSpPr>
          <p:spPr>
            <a:xfrm>
              <a:off x="7674525" y="4950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20"/>
            <p:cNvSpPr/>
            <p:nvPr/>
          </p:nvSpPr>
          <p:spPr>
            <a:xfrm>
              <a:off x="7826925" y="6474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7" name="Google Shape;217;p20"/>
          <p:cNvSpPr/>
          <p:nvPr/>
        </p:nvSpPr>
        <p:spPr>
          <a:xfrm rot="-4554919">
            <a:off x="6863074" y="375669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2038200" y="2504850"/>
            <a:ext cx="5067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hasCustomPrompt="1" idx="2" type="title"/>
          </p:nvPr>
        </p:nvSpPr>
        <p:spPr>
          <a:xfrm>
            <a:off x="3622200" y="920550"/>
            <a:ext cx="1899600" cy="1584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2038200" y="3508775"/>
            <a:ext cx="50676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20" name="Google Shape;2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0350341">
            <a:off x="7378870" y="-16526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6051208" y="-28246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-2458642" y="-25448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6946283" y="3301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4402884">
            <a:off x="-2879630" y="2382872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/>
          <p:nvPr/>
        </p:nvSpPr>
        <p:spPr>
          <a:xfrm rot="5400000">
            <a:off x="7799000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8128675" y="4301913"/>
            <a:ext cx="604200" cy="6042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3"/>
          <p:cNvGrpSpPr/>
          <p:nvPr/>
        </p:nvGrpSpPr>
        <p:grpSpPr>
          <a:xfrm rot="250560">
            <a:off x="-976949" y="3699722"/>
            <a:ext cx="2553319" cy="2553328"/>
            <a:chOff x="7491250" y="3284000"/>
            <a:chExt cx="1142100" cy="1142100"/>
          </a:xfrm>
        </p:grpSpPr>
        <p:sp>
          <p:nvSpPr>
            <p:cNvPr id="28" name="Google Shape;28;p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0" name="Google Shape;220;p21"/>
          <p:cNvSpPr txBox="1"/>
          <p:nvPr>
            <p:ph idx="1" type="body"/>
          </p:nvPr>
        </p:nvSpPr>
        <p:spPr>
          <a:xfrm>
            <a:off x="720000" y="1215741"/>
            <a:ext cx="7704000" cy="33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221" name="Google Shape;221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288595" y="2673560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01561">
            <a:off x="-2451049" y="-2212043"/>
            <a:ext cx="4173850" cy="3077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9744123">
            <a:off x="-2319348" y="3479144"/>
            <a:ext cx="4173850" cy="307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85379">
            <a:off x="7254502" y="-1702556"/>
            <a:ext cx="4173850" cy="3077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TITLE_AND_BODY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7" name="Google Shape;227;p22"/>
          <p:cNvSpPr txBox="1"/>
          <p:nvPr>
            <p:ph idx="1" type="body"/>
          </p:nvPr>
        </p:nvSpPr>
        <p:spPr>
          <a:xfrm>
            <a:off x="720000" y="1215751"/>
            <a:ext cx="7704000" cy="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228" name="Google Shape;228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50">
            <a:off x="7494996" y="-1518621"/>
            <a:ext cx="2913962" cy="3577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2174305">
            <a:off x="-836516" y="2682578"/>
            <a:ext cx="2913962" cy="3577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54365">
            <a:off x="7494984" y="4077353"/>
            <a:ext cx="2913963" cy="3577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8241191">
            <a:off x="-1013340" y="-2520572"/>
            <a:ext cx="2913963" cy="3577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4" name="Google Shape;234;p23"/>
          <p:cNvSpPr txBox="1"/>
          <p:nvPr>
            <p:ph idx="1" type="subTitle"/>
          </p:nvPr>
        </p:nvSpPr>
        <p:spPr>
          <a:xfrm>
            <a:off x="4923077" y="2934774"/>
            <a:ext cx="28542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23"/>
          <p:cNvSpPr txBox="1"/>
          <p:nvPr>
            <p:ph idx="2" type="subTitle"/>
          </p:nvPr>
        </p:nvSpPr>
        <p:spPr>
          <a:xfrm>
            <a:off x="1366725" y="2934774"/>
            <a:ext cx="28542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23"/>
          <p:cNvSpPr txBox="1"/>
          <p:nvPr>
            <p:ph idx="3" type="subTitle"/>
          </p:nvPr>
        </p:nvSpPr>
        <p:spPr>
          <a:xfrm>
            <a:off x="1366725" y="2478350"/>
            <a:ext cx="2854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37" name="Google Shape;237;p23"/>
          <p:cNvSpPr txBox="1"/>
          <p:nvPr>
            <p:ph idx="4" type="subTitle"/>
          </p:nvPr>
        </p:nvSpPr>
        <p:spPr>
          <a:xfrm>
            <a:off x="4923076" y="2478350"/>
            <a:ext cx="2854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38" name="Google Shape;238;p2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21615">
            <a:off x="-2883355" y="2920822"/>
            <a:ext cx="6358670" cy="468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760980">
            <a:off x="4870544" y="-2570529"/>
            <a:ext cx="6358671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80273">
            <a:off x="-1845011" y="-28805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0056502">
            <a:off x="7307396" y="3136888"/>
            <a:ext cx="3239454" cy="3891207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3"/>
          <p:cNvSpPr/>
          <p:nvPr/>
        </p:nvSpPr>
        <p:spPr>
          <a:xfrm rot="7308869">
            <a:off x="-1905198" y="-2151515"/>
            <a:ext cx="5010343" cy="3433898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3"/>
          <p:cNvSpPr/>
          <p:nvPr/>
        </p:nvSpPr>
        <p:spPr>
          <a:xfrm rot="-7471966">
            <a:off x="7257010" y="4898891"/>
            <a:ext cx="5010362" cy="3433912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46" name="Google Shape;246;p24"/>
          <p:cNvSpPr txBox="1"/>
          <p:nvPr>
            <p:ph idx="1" type="subTitle"/>
          </p:nvPr>
        </p:nvSpPr>
        <p:spPr>
          <a:xfrm>
            <a:off x="5078888" y="1500175"/>
            <a:ext cx="3258300" cy="287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p24"/>
          <p:cNvSpPr txBox="1"/>
          <p:nvPr>
            <p:ph idx="2" type="subTitle"/>
          </p:nvPr>
        </p:nvSpPr>
        <p:spPr>
          <a:xfrm>
            <a:off x="806813" y="1500175"/>
            <a:ext cx="3258300" cy="287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48" name="Google Shape;248;p2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085503">
            <a:off x="-1202688" y="-1279138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7390356">
            <a:off x="-2102687" y="35223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960422">
            <a:off x="7625700" y="3707987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4588504">
            <a:off x="7491863" y="-1308864"/>
            <a:ext cx="3077549" cy="36967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2" name="Google Shape;252;p24"/>
          <p:cNvGrpSpPr/>
          <p:nvPr/>
        </p:nvGrpSpPr>
        <p:grpSpPr>
          <a:xfrm rot="203412">
            <a:off x="8387030" y="-637647"/>
            <a:ext cx="1732400" cy="1732413"/>
            <a:chOff x="7491250" y="3284000"/>
            <a:chExt cx="1142100" cy="1142100"/>
          </a:xfrm>
        </p:grpSpPr>
        <p:sp>
          <p:nvSpPr>
            <p:cNvPr id="253" name="Google Shape;253;p2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2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2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2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594708" y="-1674725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59" name="Google Shape;259;p25"/>
          <p:cNvSpPr txBox="1"/>
          <p:nvPr>
            <p:ph idx="1" type="subTitle"/>
          </p:nvPr>
        </p:nvSpPr>
        <p:spPr>
          <a:xfrm>
            <a:off x="720125" y="2904527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25"/>
          <p:cNvSpPr txBox="1"/>
          <p:nvPr>
            <p:ph idx="2" type="subTitle"/>
          </p:nvPr>
        </p:nvSpPr>
        <p:spPr>
          <a:xfrm>
            <a:off x="3375600" y="2904527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25"/>
          <p:cNvSpPr txBox="1"/>
          <p:nvPr>
            <p:ph idx="3" type="subTitle"/>
          </p:nvPr>
        </p:nvSpPr>
        <p:spPr>
          <a:xfrm>
            <a:off x="6031075" y="2904526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25"/>
          <p:cNvSpPr txBox="1"/>
          <p:nvPr>
            <p:ph idx="4" type="subTitle"/>
          </p:nvPr>
        </p:nvSpPr>
        <p:spPr>
          <a:xfrm>
            <a:off x="720125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63" name="Google Shape;263;p25"/>
          <p:cNvSpPr txBox="1"/>
          <p:nvPr>
            <p:ph idx="5" type="subTitle"/>
          </p:nvPr>
        </p:nvSpPr>
        <p:spPr>
          <a:xfrm>
            <a:off x="3375600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64" name="Google Shape;264;p25"/>
          <p:cNvSpPr txBox="1"/>
          <p:nvPr>
            <p:ph idx="6" type="subTitle"/>
          </p:nvPr>
        </p:nvSpPr>
        <p:spPr>
          <a:xfrm>
            <a:off x="6031075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65" name="Google Shape;265;p2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2148700" y="3285701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5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9162" y="-1115012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5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-8624256">
            <a:off x="7843087" y="3463450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" name="Google Shape;268;p25"/>
          <p:cNvGrpSpPr/>
          <p:nvPr/>
        </p:nvGrpSpPr>
        <p:grpSpPr>
          <a:xfrm rot="-4797348">
            <a:off x="7562949" y="4142663"/>
            <a:ext cx="2553237" cy="2553369"/>
            <a:chOff x="7491250" y="3284000"/>
            <a:chExt cx="1142100" cy="1142100"/>
          </a:xfrm>
        </p:grpSpPr>
        <p:sp>
          <p:nvSpPr>
            <p:cNvPr id="269" name="Google Shape;269;p25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5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25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4" name="Google Shape;274;p26"/>
          <p:cNvSpPr txBox="1"/>
          <p:nvPr>
            <p:ph idx="1" type="subTitle"/>
          </p:nvPr>
        </p:nvSpPr>
        <p:spPr>
          <a:xfrm>
            <a:off x="2286850" y="2357175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26"/>
          <p:cNvSpPr txBox="1"/>
          <p:nvPr>
            <p:ph idx="2" type="subTitle"/>
          </p:nvPr>
        </p:nvSpPr>
        <p:spPr>
          <a:xfrm>
            <a:off x="4740952" y="2357175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26"/>
          <p:cNvSpPr txBox="1"/>
          <p:nvPr>
            <p:ph idx="3" type="subTitle"/>
          </p:nvPr>
        </p:nvSpPr>
        <p:spPr>
          <a:xfrm>
            <a:off x="2286850" y="3938600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26"/>
          <p:cNvSpPr txBox="1"/>
          <p:nvPr>
            <p:ph idx="4" type="subTitle"/>
          </p:nvPr>
        </p:nvSpPr>
        <p:spPr>
          <a:xfrm>
            <a:off x="4740952" y="3938600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26"/>
          <p:cNvSpPr txBox="1"/>
          <p:nvPr>
            <p:ph idx="5" type="subTitle"/>
          </p:nvPr>
        </p:nvSpPr>
        <p:spPr>
          <a:xfrm>
            <a:off x="2286850" y="19229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79" name="Google Shape;279;p26"/>
          <p:cNvSpPr txBox="1"/>
          <p:nvPr>
            <p:ph idx="6" type="subTitle"/>
          </p:nvPr>
        </p:nvSpPr>
        <p:spPr>
          <a:xfrm>
            <a:off x="2286850" y="35044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80" name="Google Shape;280;p26"/>
          <p:cNvSpPr txBox="1"/>
          <p:nvPr>
            <p:ph idx="7" type="subTitle"/>
          </p:nvPr>
        </p:nvSpPr>
        <p:spPr>
          <a:xfrm>
            <a:off x="4740952" y="19229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81" name="Google Shape;281;p26"/>
          <p:cNvSpPr txBox="1"/>
          <p:nvPr>
            <p:ph idx="8" type="subTitle"/>
          </p:nvPr>
        </p:nvSpPr>
        <p:spPr>
          <a:xfrm>
            <a:off x="4740952" y="35044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82" name="Google Shape;282;p2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-2437130" y="-23029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2148700" y="3285701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7260995" y="35001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6901037" y="-1808912"/>
            <a:ext cx="4908953" cy="3620071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6"/>
          <p:cNvSpPr/>
          <p:nvPr/>
        </p:nvSpPr>
        <p:spPr>
          <a:xfrm rot="5400000">
            <a:off x="8176125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7" name="Google Shape;287;p26"/>
          <p:cNvGrpSpPr/>
          <p:nvPr/>
        </p:nvGrpSpPr>
        <p:grpSpPr>
          <a:xfrm rot="250560">
            <a:off x="-1370912" y="3929822"/>
            <a:ext cx="2553319" cy="2553328"/>
            <a:chOff x="7491250" y="3284000"/>
            <a:chExt cx="1142100" cy="1142100"/>
          </a:xfrm>
        </p:grpSpPr>
        <p:sp>
          <p:nvSpPr>
            <p:cNvPr id="288" name="Google Shape;288;p26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26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3" name="Google Shape;293;p27"/>
          <p:cNvSpPr txBox="1"/>
          <p:nvPr>
            <p:ph idx="1" type="subTitle"/>
          </p:nvPr>
        </p:nvSpPr>
        <p:spPr>
          <a:xfrm>
            <a:off x="864874" y="2423617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27"/>
          <p:cNvSpPr txBox="1"/>
          <p:nvPr>
            <p:ph idx="2" type="subTitle"/>
          </p:nvPr>
        </p:nvSpPr>
        <p:spPr>
          <a:xfrm>
            <a:off x="3460350" y="2423617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27"/>
          <p:cNvSpPr txBox="1"/>
          <p:nvPr>
            <p:ph idx="3" type="subTitle"/>
          </p:nvPr>
        </p:nvSpPr>
        <p:spPr>
          <a:xfrm>
            <a:off x="864874" y="4085604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p27"/>
          <p:cNvSpPr txBox="1"/>
          <p:nvPr>
            <p:ph idx="4" type="subTitle"/>
          </p:nvPr>
        </p:nvSpPr>
        <p:spPr>
          <a:xfrm>
            <a:off x="3460350" y="4085604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27"/>
          <p:cNvSpPr txBox="1"/>
          <p:nvPr>
            <p:ph idx="5" type="subTitle"/>
          </p:nvPr>
        </p:nvSpPr>
        <p:spPr>
          <a:xfrm>
            <a:off x="6054175" y="2423616"/>
            <a:ext cx="22248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27"/>
          <p:cNvSpPr txBox="1"/>
          <p:nvPr>
            <p:ph idx="6" type="subTitle"/>
          </p:nvPr>
        </p:nvSpPr>
        <p:spPr>
          <a:xfrm>
            <a:off x="6054175" y="4077350"/>
            <a:ext cx="22248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27"/>
          <p:cNvSpPr txBox="1"/>
          <p:nvPr>
            <p:ph idx="7" type="subTitle"/>
          </p:nvPr>
        </p:nvSpPr>
        <p:spPr>
          <a:xfrm>
            <a:off x="863225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0" name="Google Shape;300;p27"/>
          <p:cNvSpPr txBox="1"/>
          <p:nvPr>
            <p:ph idx="8" type="subTitle"/>
          </p:nvPr>
        </p:nvSpPr>
        <p:spPr>
          <a:xfrm>
            <a:off x="3458700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1" name="Google Shape;301;p27"/>
          <p:cNvSpPr txBox="1"/>
          <p:nvPr>
            <p:ph idx="9" type="subTitle"/>
          </p:nvPr>
        </p:nvSpPr>
        <p:spPr>
          <a:xfrm>
            <a:off x="6052375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2" name="Google Shape;302;p27"/>
          <p:cNvSpPr txBox="1"/>
          <p:nvPr>
            <p:ph idx="13" type="subTitle"/>
          </p:nvPr>
        </p:nvSpPr>
        <p:spPr>
          <a:xfrm>
            <a:off x="863225" y="3672380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3" name="Google Shape;303;p27"/>
          <p:cNvSpPr txBox="1"/>
          <p:nvPr>
            <p:ph idx="14" type="subTitle"/>
          </p:nvPr>
        </p:nvSpPr>
        <p:spPr>
          <a:xfrm>
            <a:off x="3458700" y="3672380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4" name="Google Shape;304;p27"/>
          <p:cNvSpPr txBox="1"/>
          <p:nvPr>
            <p:ph idx="15" type="subTitle"/>
          </p:nvPr>
        </p:nvSpPr>
        <p:spPr>
          <a:xfrm>
            <a:off x="6052375" y="367237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305" name="Google Shape;305;p2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1099162" y="-1115012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2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8624256">
            <a:off x="7780962" y="3380625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7390356">
            <a:off x="-2102687" y="35223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11915">
            <a:off x="8192087" y="-1434600"/>
            <a:ext cx="3077549" cy="36967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9" name="Google Shape;309;p27"/>
          <p:cNvGrpSpPr/>
          <p:nvPr/>
        </p:nvGrpSpPr>
        <p:grpSpPr>
          <a:xfrm rot="250560">
            <a:off x="-1541137" y="4094010"/>
            <a:ext cx="2553319" cy="2553328"/>
            <a:chOff x="7491250" y="3284000"/>
            <a:chExt cx="1142100" cy="1142100"/>
          </a:xfrm>
        </p:grpSpPr>
        <p:sp>
          <p:nvSpPr>
            <p:cNvPr id="310" name="Google Shape;310;p2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2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2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3" name="Google Shape;313;p27"/>
          <p:cNvGrpSpPr/>
          <p:nvPr/>
        </p:nvGrpSpPr>
        <p:grpSpPr>
          <a:xfrm rot="250560">
            <a:off x="8356653" y="-692543"/>
            <a:ext cx="2212608" cy="2212616"/>
            <a:chOff x="7491250" y="3284000"/>
            <a:chExt cx="989700" cy="989700"/>
          </a:xfrm>
        </p:grpSpPr>
        <p:sp>
          <p:nvSpPr>
            <p:cNvPr id="314" name="Google Shape;314;p2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2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8"/>
          <p:cNvSpPr txBox="1"/>
          <p:nvPr>
            <p:ph hasCustomPrompt="1" type="title"/>
          </p:nvPr>
        </p:nvSpPr>
        <p:spPr>
          <a:xfrm>
            <a:off x="2223600" y="670225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8" name="Google Shape;318;p28"/>
          <p:cNvSpPr txBox="1"/>
          <p:nvPr>
            <p:ph idx="1" type="subTitle"/>
          </p:nvPr>
        </p:nvSpPr>
        <p:spPr>
          <a:xfrm>
            <a:off x="2223600" y="1428226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19" name="Google Shape;319;p28"/>
          <p:cNvSpPr txBox="1"/>
          <p:nvPr>
            <p:ph hasCustomPrompt="1" idx="2" type="title"/>
          </p:nvPr>
        </p:nvSpPr>
        <p:spPr>
          <a:xfrm>
            <a:off x="2223600" y="1967931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0" name="Google Shape;320;p28"/>
          <p:cNvSpPr txBox="1"/>
          <p:nvPr>
            <p:ph idx="3" type="subTitle"/>
          </p:nvPr>
        </p:nvSpPr>
        <p:spPr>
          <a:xfrm>
            <a:off x="2223600" y="2728503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21" name="Google Shape;321;p28"/>
          <p:cNvSpPr txBox="1"/>
          <p:nvPr>
            <p:ph hasCustomPrompt="1" idx="4" type="title"/>
          </p:nvPr>
        </p:nvSpPr>
        <p:spPr>
          <a:xfrm>
            <a:off x="2223600" y="3265638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2" name="Google Shape;322;p28"/>
          <p:cNvSpPr txBox="1"/>
          <p:nvPr>
            <p:ph idx="5" type="subTitle"/>
          </p:nvPr>
        </p:nvSpPr>
        <p:spPr>
          <a:xfrm>
            <a:off x="2223600" y="4028781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pic>
        <p:nvPicPr>
          <p:cNvPr id="323" name="Google Shape;323;p2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2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7699908" y="-23842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-2519867" y="2132775"/>
            <a:ext cx="4189037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7" name="Google Shape;327;p28"/>
          <p:cNvGrpSpPr/>
          <p:nvPr/>
        </p:nvGrpSpPr>
        <p:grpSpPr>
          <a:xfrm rot="-4173674">
            <a:off x="7523930" y="4189992"/>
            <a:ext cx="2553328" cy="2553367"/>
            <a:chOff x="7491250" y="3284000"/>
            <a:chExt cx="1142100" cy="1142100"/>
          </a:xfrm>
        </p:grpSpPr>
        <p:sp>
          <p:nvSpPr>
            <p:cNvPr id="328" name="Google Shape;328;p28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28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28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1" name="Google Shape;331;p28"/>
          <p:cNvSpPr/>
          <p:nvPr/>
        </p:nvSpPr>
        <p:spPr>
          <a:xfrm flipH="1" rot="-5400000">
            <a:off x="207538" y="-82910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8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9"/>
          <p:cNvSpPr txBox="1"/>
          <p:nvPr>
            <p:ph hasCustomPrompt="1" type="title"/>
          </p:nvPr>
        </p:nvSpPr>
        <p:spPr>
          <a:xfrm>
            <a:off x="1327138" y="1702925"/>
            <a:ext cx="13989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34" name="Google Shape;334;p29"/>
          <p:cNvSpPr txBox="1"/>
          <p:nvPr>
            <p:ph idx="1" type="subTitle"/>
          </p:nvPr>
        </p:nvSpPr>
        <p:spPr>
          <a:xfrm>
            <a:off x="830800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35" name="Google Shape;335;p29"/>
          <p:cNvSpPr txBox="1"/>
          <p:nvPr>
            <p:ph idx="2" type="subTitle"/>
          </p:nvPr>
        </p:nvSpPr>
        <p:spPr>
          <a:xfrm>
            <a:off x="830800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6" name="Google Shape;336;p29"/>
          <p:cNvSpPr txBox="1"/>
          <p:nvPr>
            <p:ph hasCustomPrompt="1" idx="3" type="title"/>
          </p:nvPr>
        </p:nvSpPr>
        <p:spPr>
          <a:xfrm>
            <a:off x="3873150" y="1702925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37" name="Google Shape;337;p29"/>
          <p:cNvSpPr txBox="1"/>
          <p:nvPr>
            <p:ph idx="4" type="subTitle"/>
          </p:nvPr>
        </p:nvSpPr>
        <p:spPr>
          <a:xfrm>
            <a:off x="3376200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38" name="Google Shape;338;p29"/>
          <p:cNvSpPr txBox="1"/>
          <p:nvPr>
            <p:ph idx="5" type="subTitle"/>
          </p:nvPr>
        </p:nvSpPr>
        <p:spPr>
          <a:xfrm>
            <a:off x="3376200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9" name="Google Shape;339;p29"/>
          <p:cNvSpPr txBox="1"/>
          <p:nvPr>
            <p:ph hasCustomPrompt="1" idx="6" type="title"/>
          </p:nvPr>
        </p:nvSpPr>
        <p:spPr>
          <a:xfrm>
            <a:off x="6419163" y="1702925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0" name="Google Shape;340;p29"/>
          <p:cNvSpPr txBox="1"/>
          <p:nvPr>
            <p:ph idx="7" type="subTitle"/>
          </p:nvPr>
        </p:nvSpPr>
        <p:spPr>
          <a:xfrm>
            <a:off x="5922225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41" name="Google Shape;341;p29"/>
          <p:cNvSpPr txBox="1"/>
          <p:nvPr>
            <p:ph idx="8" type="subTitle"/>
          </p:nvPr>
        </p:nvSpPr>
        <p:spPr>
          <a:xfrm>
            <a:off x="5922225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2" name="Google Shape;342;p29"/>
          <p:cNvSpPr txBox="1"/>
          <p:nvPr>
            <p:ph idx="9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343" name="Google Shape;343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477036">
            <a:off x="-3038826" y="2853538"/>
            <a:ext cx="4908954" cy="3620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7265812" y="-102168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-3030763" y="-215123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5211595">
            <a:off x="6786937" y="4093813"/>
            <a:ext cx="4908954" cy="3620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7" name="Google Shape;347;p29"/>
          <p:cNvGrpSpPr/>
          <p:nvPr/>
        </p:nvGrpSpPr>
        <p:grpSpPr>
          <a:xfrm rot="-3381539">
            <a:off x="-1280734" y="-1577361"/>
            <a:ext cx="2553289" cy="2553352"/>
            <a:chOff x="7491250" y="3284000"/>
            <a:chExt cx="1142100" cy="1142100"/>
          </a:xfrm>
        </p:grpSpPr>
        <p:sp>
          <p:nvSpPr>
            <p:cNvPr id="348" name="Google Shape;348;p29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0"/>
          <p:cNvSpPr txBox="1"/>
          <p:nvPr>
            <p:ph type="title"/>
          </p:nvPr>
        </p:nvSpPr>
        <p:spPr>
          <a:xfrm>
            <a:off x="2947925" y="1932963"/>
            <a:ext cx="5067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53" name="Google Shape;353;p30"/>
          <p:cNvSpPr txBox="1"/>
          <p:nvPr>
            <p:ph hasCustomPrompt="1" idx="2" type="title"/>
          </p:nvPr>
        </p:nvSpPr>
        <p:spPr>
          <a:xfrm>
            <a:off x="976850" y="1830275"/>
            <a:ext cx="1899600" cy="1584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4" name="Google Shape;354;p30"/>
          <p:cNvSpPr txBox="1"/>
          <p:nvPr>
            <p:ph idx="1" type="subTitle"/>
          </p:nvPr>
        </p:nvSpPr>
        <p:spPr>
          <a:xfrm>
            <a:off x="2947925" y="2936888"/>
            <a:ext cx="50676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355" name="Google Shape;355;p3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793174">
            <a:off x="5251432" y="-1805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628867" y="-25357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7067858" y="34888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842154">
            <a:off x="-2397155" y="2588397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0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9362232">
            <a:off x="6677363" y="-2892716"/>
            <a:ext cx="472689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0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3126425" y="2223408"/>
            <a:ext cx="472689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0"/>
          <p:cNvSpPr/>
          <p:nvPr/>
        </p:nvSpPr>
        <p:spPr>
          <a:xfrm rot="5400000">
            <a:off x="-136536" y="4109718"/>
            <a:ext cx="1071930" cy="202214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62" name="Google Shape;362;p30"/>
          <p:cNvGrpSpPr/>
          <p:nvPr/>
        </p:nvGrpSpPr>
        <p:grpSpPr>
          <a:xfrm rot="-853927">
            <a:off x="7614729" y="-1808960"/>
            <a:ext cx="3095298" cy="3095437"/>
            <a:chOff x="7491250" y="3284000"/>
            <a:chExt cx="1142100" cy="1142100"/>
          </a:xfrm>
        </p:grpSpPr>
        <p:sp>
          <p:nvSpPr>
            <p:cNvPr id="363" name="Google Shape;363;p30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0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30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" type="body"/>
          </p:nvPr>
        </p:nvSpPr>
        <p:spPr>
          <a:xfrm>
            <a:off x="720000" y="1215751"/>
            <a:ext cx="7704000" cy="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34" name="Google Shape;3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226470" y="-1805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-4229730" y="3132572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204629">
            <a:off x="7683076" y="4514107"/>
            <a:ext cx="4173851" cy="3077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01561">
            <a:off x="-2451049" y="-2212043"/>
            <a:ext cx="4173850" cy="3077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bg>
      <p:bgPr>
        <a:solidFill>
          <a:schemeClr val="accent2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3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336258" y="-1502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3022975" y="-218058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597554">
            <a:off x="6307612" y="4121000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-1747205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1"/>
          <p:cNvSpPr txBox="1"/>
          <p:nvPr>
            <p:ph type="title"/>
          </p:nvPr>
        </p:nvSpPr>
        <p:spPr>
          <a:xfrm>
            <a:off x="2347938" y="540000"/>
            <a:ext cx="4448100" cy="1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85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31"/>
          <p:cNvSpPr txBox="1"/>
          <p:nvPr>
            <p:ph idx="1" type="subTitle"/>
          </p:nvPr>
        </p:nvSpPr>
        <p:spPr>
          <a:xfrm>
            <a:off x="2347900" y="1841450"/>
            <a:ext cx="4448100" cy="105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31"/>
          <p:cNvSpPr txBox="1"/>
          <p:nvPr/>
        </p:nvSpPr>
        <p:spPr>
          <a:xfrm>
            <a:off x="1669050" y="3671775"/>
            <a:ext cx="58059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CREDITS: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,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, and infographics &amp;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endParaRPr b="1"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374" name="Google Shape;374;p31"/>
          <p:cNvGrpSpPr/>
          <p:nvPr/>
        </p:nvGrpSpPr>
        <p:grpSpPr>
          <a:xfrm rot="611854">
            <a:off x="-1140991" y="3731279"/>
            <a:ext cx="2553297" cy="2553317"/>
            <a:chOff x="7491250" y="3284000"/>
            <a:chExt cx="1142100" cy="1142100"/>
          </a:xfrm>
        </p:grpSpPr>
        <p:sp>
          <p:nvSpPr>
            <p:cNvPr id="375" name="Google Shape;375;p31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31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31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8" name="Google Shape;378;p31"/>
          <p:cNvSpPr/>
          <p:nvPr/>
        </p:nvSpPr>
        <p:spPr>
          <a:xfrm rot="5400000">
            <a:off x="8256400" y="-70795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3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362232">
            <a:off x="6445425" y="-2423491"/>
            <a:ext cx="472689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2498775" y="3191858"/>
            <a:ext cx="472689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8960994">
            <a:off x="-1941386" y="-1907151"/>
            <a:ext cx="3077549" cy="3696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2699992">
            <a:off x="7270089" y="4004952"/>
            <a:ext cx="3077548" cy="3696724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32"/>
          <p:cNvSpPr/>
          <p:nvPr/>
        </p:nvSpPr>
        <p:spPr>
          <a:xfrm rot="-8869474">
            <a:off x="8406754" y="3976188"/>
            <a:ext cx="1011324" cy="1876827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2"/>
          <p:cNvSpPr/>
          <p:nvPr/>
        </p:nvSpPr>
        <p:spPr>
          <a:xfrm rot="-7691403">
            <a:off x="-101569" y="-790221"/>
            <a:ext cx="1011396" cy="1876960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336258" y="-1502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-1747205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612574">
            <a:off x="-1958855" y="-2032249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6833208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1" name="Google Shape;391;p33"/>
          <p:cNvGrpSpPr/>
          <p:nvPr/>
        </p:nvGrpSpPr>
        <p:grpSpPr>
          <a:xfrm rot="611854">
            <a:off x="-1140991" y="3731279"/>
            <a:ext cx="2553297" cy="2553317"/>
            <a:chOff x="7491250" y="3284000"/>
            <a:chExt cx="1142100" cy="1142100"/>
          </a:xfrm>
        </p:grpSpPr>
        <p:sp>
          <p:nvSpPr>
            <p:cNvPr id="392" name="Google Shape;392;p3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3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3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5" name="Google Shape;395;p33"/>
          <p:cNvGrpSpPr/>
          <p:nvPr/>
        </p:nvGrpSpPr>
        <p:grpSpPr>
          <a:xfrm rot="611854">
            <a:off x="7651072" y="-961646"/>
            <a:ext cx="2553297" cy="2553317"/>
            <a:chOff x="7491250" y="3284000"/>
            <a:chExt cx="1142100" cy="1142100"/>
          </a:xfrm>
        </p:grpSpPr>
        <p:sp>
          <p:nvSpPr>
            <p:cNvPr id="396" name="Google Shape;396;p3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3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3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accen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378870" y="-16526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5548276">
            <a:off x="8209082" y="-33009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458642" y="-25448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6946283" y="3301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4927054">
            <a:off x="-3543456" y="3169722"/>
            <a:ext cx="6358671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" type="subTitle"/>
          </p:nvPr>
        </p:nvSpPr>
        <p:spPr>
          <a:xfrm>
            <a:off x="5055284" y="360874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6" name="Google Shape;46;p5"/>
          <p:cNvSpPr txBox="1"/>
          <p:nvPr>
            <p:ph idx="2" type="subTitle"/>
          </p:nvPr>
        </p:nvSpPr>
        <p:spPr>
          <a:xfrm>
            <a:off x="1583300" y="360874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7" name="Google Shape;47;p5"/>
          <p:cNvSpPr txBox="1"/>
          <p:nvPr>
            <p:ph idx="3" type="subTitle"/>
          </p:nvPr>
        </p:nvSpPr>
        <p:spPr>
          <a:xfrm>
            <a:off x="5055275" y="3300725"/>
            <a:ext cx="25056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8" name="Google Shape;48;p5"/>
          <p:cNvSpPr txBox="1"/>
          <p:nvPr>
            <p:ph idx="4" type="subTitle"/>
          </p:nvPr>
        </p:nvSpPr>
        <p:spPr>
          <a:xfrm>
            <a:off x="1583300" y="3300725"/>
            <a:ext cx="25056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49" name="Google Shape;49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058267" y="3949800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/>
          <p:nvPr/>
        </p:nvSpPr>
        <p:spPr>
          <a:xfrm flipH="1" rot="-7838912">
            <a:off x="-35282" y="-414420"/>
            <a:ext cx="1011324" cy="1907831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5"/>
          <p:cNvSpPr/>
          <p:nvPr/>
        </p:nvSpPr>
        <p:spPr>
          <a:xfrm flipH="1" rot="-7838912">
            <a:off x="8231743" y="3650080"/>
            <a:ext cx="1011324" cy="1907831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54" name="Google Shape;54;p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8603001">
            <a:off x="-3133685" y="3402177"/>
            <a:ext cx="428199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300072">
            <a:off x="7806765" y="-3499223"/>
            <a:ext cx="4281994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4950392">
            <a:off x="-2240423" y="-2093743"/>
            <a:ext cx="4173850" cy="307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8449143">
            <a:off x="6737277" y="4269281"/>
            <a:ext cx="4173850" cy="3077981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6"/>
          <p:cNvSpPr/>
          <p:nvPr/>
        </p:nvSpPr>
        <p:spPr>
          <a:xfrm flipH="1" rot="-5400000">
            <a:off x="207547" y="-920097"/>
            <a:ext cx="1011350" cy="1907843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6"/>
          <p:cNvSpPr/>
          <p:nvPr/>
        </p:nvSpPr>
        <p:spPr>
          <a:xfrm rot="384877">
            <a:off x="7037720" y="4091361"/>
            <a:ext cx="5010244" cy="3433831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"/>
          <p:cNvSpPr/>
          <p:nvPr>
            <p:ph idx="2" type="pic"/>
          </p:nvPr>
        </p:nvSpPr>
        <p:spPr>
          <a:xfrm>
            <a:off x="5012325" y="1515925"/>
            <a:ext cx="2732700" cy="27327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62" name="Google Shape;6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456804">
            <a:off x="-2519867" y="-314012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807587">
            <a:off x="7307882" y="2608388"/>
            <a:ext cx="41890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7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5" name="Google Shape;65;p7"/>
          <p:cNvSpPr txBox="1"/>
          <p:nvPr>
            <p:ph idx="1" type="subTitle"/>
          </p:nvPr>
        </p:nvSpPr>
        <p:spPr>
          <a:xfrm>
            <a:off x="720000" y="1541950"/>
            <a:ext cx="3852000" cy="297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66" name="Google Shape;66;p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7699908" y="-23842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2519867" y="2132775"/>
            <a:ext cx="41890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7"/>
          <p:cNvSpPr/>
          <p:nvPr/>
        </p:nvSpPr>
        <p:spPr>
          <a:xfrm rot="5400000">
            <a:off x="8390875" y="-840263"/>
            <a:ext cx="860962" cy="1597784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1" name="Google Shape;71;p7"/>
          <p:cNvGrpSpPr/>
          <p:nvPr/>
        </p:nvGrpSpPr>
        <p:grpSpPr>
          <a:xfrm rot="250560">
            <a:off x="-1370912" y="3929822"/>
            <a:ext cx="2553319" cy="2553328"/>
            <a:chOff x="7491250" y="3284000"/>
            <a:chExt cx="1142100" cy="1142100"/>
          </a:xfrm>
        </p:grpSpPr>
        <p:sp>
          <p:nvSpPr>
            <p:cNvPr id="72" name="Google Shape;72;p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75" name="Google Shape;75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2850" y="2902381"/>
            <a:ext cx="2988150" cy="2241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2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 txBox="1"/>
          <p:nvPr>
            <p:ph type="title"/>
          </p:nvPr>
        </p:nvSpPr>
        <p:spPr>
          <a:xfrm>
            <a:off x="1969350" y="1481700"/>
            <a:ext cx="5205300" cy="218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78" name="Google Shape;78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>
            <a:off x="5942832" y="2280700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1029292" y="-2032250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8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6067070" y="-2222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8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-10350341">
            <a:off x="-3477555" y="2507872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8"/>
          <p:cNvSpPr/>
          <p:nvPr/>
        </p:nvSpPr>
        <p:spPr>
          <a:xfrm rot="-4554919">
            <a:off x="6443249" y="396374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accent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 txBox="1"/>
          <p:nvPr>
            <p:ph type="title"/>
          </p:nvPr>
        </p:nvSpPr>
        <p:spPr>
          <a:xfrm>
            <a:off x="1720650" y="1173325"/>
            <a:ext cx="5702700" cy="199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110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" type="subTitle"/>
          </p:nvPr>
        </p:nvSpPr>
        <p:spPr>
          <a:xfrm>
            <a:off x="1720650" y="3093700"/>
            <a:ext cx="5702700" cy="67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86" name="Google Shape;86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1534075" y="-998787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6193593">
            <a:off x="6988900" y="366042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9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5057249">
            <a:off x="6726708" y="-19478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9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-2002192" y="2816100"/>
            <a:ext cx="418903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/>
          <p:nvPr>
            <p:ph idx="2" type="pic"/>
          </p:nvPr>
        </p:nvSpPr>
        <p:spPr>
          <a:xfrm>
            <a:off x="3000" y="-200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10"/>
          <p:cNvSpPr txBox="1"/>
          <p:nvPr>
            <p:ph type="title"/>
          </p:nvPr>
        </p:nvSpPr>
        <p:spPr>
          <a:xfrm>
            <a:off x="5679300" y="539500"/>
            <a:ext cx="2751600" cy="2278500"/>
          </a:xfrm>
          <a:prstGeom prst="rect">
            <a:avLst/>
          </a:prstGeom>
          <a:solidFill>
            <a:schemeClr val="accent2"/>
          </a:solidFill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hyperlink" Target="https://www.canva.com/design/DAFi-Mb5MMY/fi4phc7cmqZsgREltqSesQ/edit" TargetMode="External"/><Relationship Id="rId5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4"/>
          <p:cNvSpPr txBox="1"/>
          <p:nvPr>
            <p:ph type="ctrTitle"/>
          </p:nvPr>
        </p:nvSpPr>
        <p:spPr>
          <a:xfrm>
            <a:off x="747150" y="262825"/>
            <a:ext cx="7649700" cy="247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latin typeface="Mitr Medium"/>
                <a:ea typeface="Mitr Medium"/>
                <a:cs typeface="Mitr Medium"/>
                <a:sym typeface="Mitr Medium"/>
              </a:rPr>
              <a:t>Relazione Internazionalizzazione</a:t>
            </a:r>
            <a:r>
              <a:rPr lang="en" sz="5200">
                <a:latin typeface="Mitr Medium"/>
                <a:ea typeface="Mitr Medium"/>
                <a:cs typeface="Mitr Medium"/>
                <a:sym typeface="Mitr Medium"/>
              </a:rPr>
              <a:t> </a:t>
            </a:r>
            <a:r>
              <a:rPr lang="en" sz="1800">
                <a:solidFill>
                  <a:schemeClr val="accent2"/>
                </a:solidFill>
              </a:rPr>
              <a:t>2022-2023</a:t>
            </a:r>
            <a:endParaRPr sz="1800">
              <a:solidFill>
                <a:schemeClr val="accent2"/>
              </a:solidFill>
            </a:endParaRPr>
          </a:p>
        </p:txBody>
      </p:sp>
      <p:sp>
        <p:nvSpPr>
          <p:cNvPr id="404" name="Google Shape;404;p34"/>
          <p:cNvSpPr txBox="1"/>
          <p:nvPr>
            <p:ph idx="1" type="subTitle"/>
          </p:nvPr>
        </p:nvSpPr>
        <p:spPr>
          <a:xfrm>
            <a:off x="1396950" y="3428638"/>
            <a:ext cx="6350100" cy="4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ISTITUTO OMNICOMPRENSIVO “R. LAPORTA”</a:t>
            </a:r>
            <a:endParaRPr/>
          </a:p>
        </p:txBody>
      </p:sp>
      <p:sp>
        <p:nvSpPr>
          <p:cNvPr id="405" name="Google Shape;405;p34"/>
          <p:cNvSpPr/>
          <p:nvPr/>
        </p:nvSpPr>
        <p:spPr>
          <a:xfrm>
            <a:off x="553925" y="41571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06" name="Google Shape;406;p34"/>
          <p:cNvGrpSpPr/>
          <p:nvPr/>
        </p:nvGrpSpPr>
        <p:grpSpPr>
          <a:xfrm rot="-3381539">
            <a:off x="7376466" y="3781852"/>
            <a:ext cx="2553289" cy="2553352"/>
            <a:chOff x="7491250" y="3284000"/>
            <a:chExt cx="1142100" cy="1142100"/>
          </a:xfrm>
        </p:grpSpPr>
        <p:sp>
          <p:nvSpPr>
            <p:cNvPr id="407" name="Google Shape;407;p3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3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3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0" name="Google Shape;410;p34"/>
          <p:cNvGrpSpPr/>
          <p:nvPr/>
        </p:nvGrpSpPr>
        <p:grpSpPr>
          <a:xfrm>
            <a:off x="8237220" y="539424"/>
            <a:ext cx="445156" cy="552760"/>
            <a:chOff x="7586925" y="1527850"/>
            <a:chExt cx="642825" cy="798325"/>
          </a:xfrm>
        </p:grpSpPr>
        <p:sp>
          <p:nvSpPr>
            <p:cNvPr id="411" name="Google Shape;411;p34"/>
            <p:cNvSpPr/>
            <p:nvPr/>
          </p:nvSpPr>
          <p:spPr>
            <a:xfrm>
              <a:off x="7586925" y="1527850"/>
              <a:ext cx="562200" cy="657900"/>
            </a:xfrm>
            <a:prstGeom prst="flowChartDecision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34"/>
            <p:cNvSpPr/>
            <p:nvPr/>
          </p:nvSpPr>
          <p:spPr>
            <a:xfrm>
              <a:off x="7667550" y="1668275"/>
              <a:ext cx="562200" cy="657900"/>
            </a:xfrm>
            <a:prstGeom prst="flowChartDecision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3" name="Google Shape;413;p34"/>
          <p:cNvSpPr/>
          <p:nvPr/>
        </p:nvSpPr>
        <p:spPr>
          <a:xfrm flipH="1" rot="-5400000">
            <a:off x="145675" y="-70795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8500" y="124238"/>
            <a:ext cx="7052275" cy="4895024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43"/>
          <p:cNvSpPr txBox="1"/>
          <p:nvPr/>
        </p:nvSpPr>
        <p:spPr>
          <a:xfrm>
            <a:off x="3618425" y="3812700"/>
            <a:ext cx="2360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Presentata candidatura per ottenimento del National Quality Label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44"/>
          <p:cNvSpPr txBox="1"/>
          <p:nvPr>
            <p:ph type="title"/>
          </p:nvPr>
        </p:nvSpPr>
        <p:spPr>
          <a:xfrm>
            <a:off x="108025" y="0"/>
            <a:ext cx="3266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A.S. 2023-2024</a:t>
            </a:r>
            <a:endParaRPr sz="2700"/>
          </a:p>
        </p:txBody>
      </p:sp>
      <p:graphicFrame>
        <p:nvGraphicFramePr>
          <p:cNvPr id="506" name="Google Shape;506;p44"/>
          <p:cNvGraphicFramePr/>
          <p:nvPr/>
        </p:nvGraphicFramePr>
        <p:xfrm>
          <a:off x="0" y="5727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{C0ED0E1D-8885-4C7D-AD9B-9FE6804841C4}</a:tableStyleId>
              </a:tblPr>
              <a:tblGrid>
                <a:gridCol w="2394825"/>
              </a:tblGrid>
              <a:tr h="59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Luglio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File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3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Esito progetto Erasmus 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2023-1-IT01-KA122-VET-000116572</a:t>
                      </a: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Presentato con agenzia Formamentis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Esito progetto Erasmus 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KA121-SCH-343F2F73</a:t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Presentato con USR Umbria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Corso strutturato Grecia, isola di Egina 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7" name="Google Shape;507;p44"/>
          <p:cNvGraphicFramePr/>
          <p:nvPr/>
        </p:nvGraphicFramePr>
        <p:xfrm>
          <a:off x="3741363" y="3593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{C0ED0E1D-8885-4C7D-AD9B-9FE6804841C4}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Agosto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File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PCTO Irlanda 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8" name="Google Shape;508;p44"/>
          <p:cNvGraphicFramePr/>
          <p:nvPr/>
        </p:nvGraphicFramePr>
        <p:xfrm>
          <a:off x="3741375" y="19237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{C0ED0E1D-8885-4C7D-AD9B-9FE6804841C4}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Settembre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Costituzione nuovo Team Erasmus (gemellaggio/eTwinning)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Circolari gemellaggio/nuovi Erasmus/eTwinning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PCTO Giamaica 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9" name="Google Shape;509;p44"/>
          <p:cNvGraphicFramePr/>
          <p:nvPr/>
        </p:nvGraphicFramePr>
        <p:xfrm>
          <a:off x="6655688" y="3593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{C0ED0E1D-8885-4C7D-AD9B-9FE6804841C4}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Ottobre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19/10_Scadenza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Nuove proposte mobilità Egina anno 23-24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Organizzazione gemellaggio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Inizio candidature nuovi Erasmus/partecipanti gemellaggio/classi eTwinning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510" name="Google Shape;510;p44"/>
          <p:cNvCxnSpPr/>
          <p:nvPr/>
        </p:nvCxnSpPr>
        <p:spPr>
          <a:xfrm>
            <a:off x="48100" y="2865600"/>
            <a:ext cx="2298600" cy="147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1" name="Google Shape;511;p44"/>
          <p:cNvCxnSpPr/>
          <p:nvPr/>
        </p:nvCxnSpPr>
        <p:spPr>
          <a:xfrm>
            <a:off x="48100" y="3922050"/>
            <a:ext cx="2298600" cy="147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2" name="Google Shape;512;p44"/>
          <p:cNvCxnSpPr/>
          <p:nvPr/>
        </p:nvCxnSpPr>
        <p:spPr>
          <a:xfrm flipH="1" rot="10800000">
            <a:off x="6651613" y="2180900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3" name="Google Shape;513;p44"/>
          <p:cNvCxnSpPr/>
          <p:nvPr/>
        </p:nvCxnSpPr>
        <p:spPr>
          <a:xfrm flipH="1" rot="10800000">
            <a:off x="3737288" y="3337438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4" name="Google Shape;514;p44"/>
          <p:cNvCxnSpPr/>
          <p:nvPr/>
        </p:nvCxnSpPr>
        <p:spPr>
          <a:xfrm flipH="1" rot="10800000">
            <a:off x="6740988" y="2767350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5"/>
          <p:cNvSpPr txBox="1"/>
          <p:nvPr>
            <p:ph type="title"/>
          </p:nvPr>
        </p:nvSpPr>
        <p:spPr>
          <a:xfrm>
            <a:off x="2347938" y="540000"/>
            <a:ext cx="4448100" cy="1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</a:t>
            </a:r>
            <a:r>
              <a:rPr lang="en">
                <a:solidFill>
                  <a:schemeClr val="dk1"/>
                </a:solidFill>
              </a:rPr>
              <a:t>hanks!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0" name="Google Shape;520;p45"/>
          <p:cNvSpPr txBox="1"/>
          <p:nvPr>
            <p:ph idx="1" type="subTitle"/>
          </p:nvPr>
        </p:nvSpPr>
        <p:spPr>
          <a:xfrm>
            <a:off x="1942775" y="2227200"/>
            <a:ext cx="5769900" cy="68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rPr>
              <a:t>D</a:t>
            </a:r>
            <a:r>
              <a:rPr lang="en" sz="29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rPr>
              <a:t>o you have any questions?</a:t>
            </a:r>
            <a:endParaRPr sz="2900">
              <a:solidFill>
                <a:schemeClr val="dk1"/>
              </a:solidFill>
              <a:latin typeface="Mitr"/>
              <a:ea typeface="Mitr"/>
              <a:cs typeface="Mitr"/>
              <a:sym typeface="Mit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521" name="Google Shape;521;p45"/>
          <p:cNvSpPr/>
          <p:nvPr/>
        </p:nvSpPr>
        <p:spPr>
          <a:xfrm>
            <a:off x="8602788" y="46040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2" name="Google Shape;522;p45"/>
          <p:cNvGrpSpPr/>
          <p:nvPr/>
        </p:nvGrpSpPr>
        <p:grpSpPr>
          <a:xfrm>
            <a:off x="553925" y="435975"/>
            <a:ext cx="642825" cy="798325"/>
            <a:chOff x="7586925" y="1527850"/>
            <a:chExt cx="642825" cy="798325"/>
          </a:xfrm>
        </p:grpSpPr>
        <p:sp>
          <p:nvSpPr>
            <p:cNvPr id="523" name="Google Shape;523;p45"/>
            <p:cNvSpPr/>
            <p:nvPr/>
          </p:nvSpPr>
          <p:spPr>
            <a:xfrm>
              <a:off x="7586925" y="1527850"/>
              <a:ext cx="562200" cy="657900"/>
            </a:xfrm>
            <a:prstGeom prst="flowChartDecision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45"/>
            <p:cNvSpPr/>
            <p:nvPr/>
          </p:nvSpPr>
          <p:spPr>
            <a:xfrm>
              <a:off x="7667550" y="1668275"/>
              <a:ext cx="562200" cy="657900"/>
            </a:xfrm>
            <a:prstGeom prst="flowChartDecision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5" name="Google Shape;525;p45"/>
          <p:cNvSpPr/>
          <p:nvPr/>
        </p:nvSpPr>
        <p:spPr>
          <a:xfrm>
            <a:off x="1337250" y="3426800"/>
            <a:ext cx="6885600" cy="14958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 cap="flat" cmpd="sng" w="381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45"/>
          <p:cNvSpPr txBox="1"/>
          <p:nvPr/>
        </p:nvSpPr>
        <p:spPr>
          <a:xfrm>
            <a:off x="1505600" y="3426800"/>
            <a:ext cx="66588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MARIA CRISTINA CANESTRI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Team Erasmus: Anna Zollo, Giovanni Fiorani, Simona Piselli, Monica Ceccarelli, Federica Sciri, Alessandra Amori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5"/>
          <p:cNvSpPr txBox="1"/>
          <p:nvPr>
            <p:ph type="title"/>
          </p:nvPr>
        </p:nvSpPr>
        <p:spPr>
          <a:xfrm>
            <a:off x="4463525" y="125825"/>
            <a:ext cx="37287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Commissione Erasmus 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I.O. “R. Laporta”</a:t>
            </a:r>
            <a:endParaRPr sz="2400"/>
          </a:p>
        </p:txBody>
      </p:sp>
      <p:sp>
        <p:nvSpPr>
          <p:cNvPr id="419" name="Google Shape;419;p35"/>
          <p:cNvSpPr txBox="1"/>
          <p:nvPr>
            <p:ph idx="1" type="subTitle"/>
          </p:nvPr>
        </p:nvSpPr>
        <p:spPr>
          <a:xfrm>
            <a:off x="5274125" y="2155875"/>
            <a:ext cx="2918100" cy="20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Alessandra Amori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Federica Sciri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Simona Piselli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Monica Ceccarelli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Anna Zollo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Giovanni Fiorani</a:t>
            </a:r>
            <a:endParaRPr sz="2000"/>
          </a:p>
        </p:txBody>
      </p:sp>
      <p:sp>
        <p:nvSpPr>
          <p:cNvPr id="420" name="Google Shape;420;p35"/>
          <p:cNvSpPr/>
          <p:nvPr/>
        </p:nvSpPr>
        <p:spPr>
          <a:xfrm>
            <a:off x="553925" y="41571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35"/>
          <p:cNvSpPr/>
          <p:nvPr/>
        </p:nvSpPr>
        <p:spPr>
          <a:xfrm>
            <a:off x="8046425" y="15126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2" name="Google Shape;42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14108">
            <a:off x="710551" y="621824"/>
            <a:ext cx="3403114" cy="3852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36"/>
          <p:cNvSpPr txBox="1"/>
          <p:nvPr>
            <p:ph type="title"/>
          </p:nvPr>
        </p:nvSpPr>
        <p:spPr>
          <a:xfrm>
            <a:off x="2161350" y="0"/>
            <a:ext cx="547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Indice dei Progetti</a:t>
            </a:r>
            <a:endParaRPr/>
          </a:p>
        </p:txBody>
      </p:sp>
      <p:graphicFrame>
        <p:nvGraphicFramePr>
          <p:cNvPr id="428" name="Google Shape;428;p36"/>
          <p:cNvGraphicFramePr/>
          <p:nvPr/>
        </p:nvGraphicFramePr>
        <p:xfrm>
          <a:off x="231888" y="855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{C0ED0E1D-8885-4C7D-AD9B-9FE6804841C4}</a:tableStyleId>
              </a:tblPr>
              <a:tblGrid>
                <a:gridCol w="2730225"/>
                <a:gridCol w="2865725"/>
                <a:gridCol w="3084250"/>
              </a:tblGrid>
              <a:tr h="577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2021-1-IT02-KA121-SCH-000010883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Cultura_Jobshadowing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Svezia</a:t>
                      </a:r>
                      <a:endParaRPr b="1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 borsa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docenti 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Jobshadowing 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2020-1-IT01-KA226-VET-009143 </a:t>
                      </a:r>
                      <a:endParaRPr b="1" sz="13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 Gooddeeds-Dream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7 docenti 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in formazione strutturata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2022-1-IT02-KA121-SCH-000057816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Lithuania</a:t>
                      </a:r>
                      <a:endParaRPr b="1"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10 alunni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I grado +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 docenti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accompagnatori in mobilità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2020-1-IT01-KA120-</a:t>
                      </a: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VET-008999</a:t>
                      </a:r>
                      <a:endParaRPr b="1" sz="12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ENNE VET_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Germania-Giamaica-Spagna-Grecia-2 destinazioni EU-1 destinazione extra EU</a:t>
                      </a:r>
                      <a:endParaRPr b="1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5 borse docenti 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in formazione strutturata e jobshadowing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160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3 studenti 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II grado in PCTO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2022-1-IT01-KA121-VET-000057759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ENNE VET_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Irlanda</a:t>
                      </a:r>
                      <a:endParaRPr b="1"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1 studente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in PCTO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Scambio linguistico-culturale</a:t>
                      </a:r>
                      <a:r>
                        <a:rPr b="1" lang="en" sz="1000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 b="1" sz="10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Francia_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Bas-en-Basset</a:t>
                      </a:r>
                      <a:endParaRPr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29 alunni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 grado +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4 docenti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accompagnatori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eTwinning</a:t>
                      </a:r>
                      <a:endParaRPr b="1" sz="13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Austria_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Graz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11 studenti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II grado +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 docenti</a:t>
                      </a:r>
                      <a:endParaRPr b="1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</a:tbl>
          </a:graphicData>
        </a:graphic>
      </p:graphicFrame>
      <p:grpSp>
        <p:nvGrpSpPr>
          <p:cNvPr id="429" name="Google Shape;429;p36"/>
          <p:cNvGrpSpPr/>
          <p:nvPr/>
        </p:nvGrpSpPr>
        <p:grpSpPr>
          <a:xfrm rot="-3381362">
            <a:off x="-484312" y="-851595"/>
            <a:ext cx="1732433" cy="1732496"/>
            <a:chOff x="7491250" y="3284000"/>
            <a:chExt cx="1142100" cy="1142100"/>
          </a:xfrm>
        </p:grpSpPr>
        <p:sp>
          <p:nvSpPr>
            <p:cNvPr id="430" name="Google Shape;430;p36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36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36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33" name="Google Shape;433;p36"/>
          <p:cNvSpPr/>
          <p:nvPr/>
        </p:nvSpPr>
        <p:spPr>
          <a:xfrm>
            <a:off x="8546575" y="44447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7"/>
          <p:cNvSpPr txBox="1"/>
          <p:nvPr>
            <p:ph type="title"/>
          </p:nvPr>
        </p:nvSpPr>
        <p:spPr>
          <a:xfrm>
            <a:off x="3035575" y="0"/>
            <a:ext cx="4589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 mete 2022-2023</a:t>
            </a:r>
            <a:endParaRPr/>
          </a:p>
        </p:txBody>
      </p:sp>
      <p:grpSp>
        <p:nvGrpSpPr>
          <p:cNvPr id="439" name="Google Shape;439;p37"/>
          <p:cNvGrpSpPr/>
          <p:nvPr/>
        </p:nvGrpSpPr>
        <p:grpSpPr>
          <a:xfrm>
            <a:off x="2948220" y="995489"/>
            <a:ext cx="6061765" cy="3851985"/>
            <a:chOff x="2948220" y="995489"/>
            <a:chExt cx="6061765" cy="3851985"/>
          </a:xfrm>
        </p:grpSpPr>
        <p:sp>
          <p:nvSpPr>
            <p:cNvPr id="440" name="Google Shape;440;p37"/>
            <p:cNvSpPr/>
            <p:nvPr/>
          </p:nvSpPr>
          <p:spPr>
            <a:xfrm flipH="1">
              <a:off x="3464647" y="2340636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41" name="Google Shape;441;p37"/>
            <p:cNvPicPr preferRelativeResize="0"/>
            <p:nvPr/>
          </p:nvPicPr>
          <p:blipFill rotWithShape="1">
            <a:blip r:embed="rId3">
              <a:alphaModFix/>
            </a:blip>
            <a:srcRect b="0" l="18682" r="35458" t="0"/>
            <a:stretch/>
          </p:blipFill>
          <p:spPr>
            <a:xfrm>
              <a:off x="2948220" y="995489"/>
              <a:ext cx="6061765" cy="38519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2" name="Google Shape;442;p37"/>
            <p:cNvSpPr/>
            <p:nvPr/>
          </p:nvSpPr>
          <p:spPr>
            <a:xfrm flipH="1">
              <a:off x="6789792" y="2275548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37"/>
            <p:cNvSpPr/>
            <p:nvPr/>
          </p:nvSpPr>
          <p:spPr>
            <a:xfrm flipH="1">
              <a:off x="6073698" y="1981000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37"/>
            <p:cNvSpPr/>
            <p:nvPr/>
          </p:nvSpPr>
          <p:spPr>
            <a:xfrm flipH="1">
              <a:off x="4993091" y="3379305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37"/>
            <p:cNvSpPr/>
            <p:nvPr/>
          </p:nvSpPr>
          <p:spPr>
            <a:xfrm flipH="1">
              <a:off x="4295790" y="3738942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37"/>
            <p:cNvSpPr/>
            <p:nvPr/>
          </p:nvSpPr>
          <p:spPr>
            <a:xfrm flipH="1">
              <a:off x="5908498" y="3019669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37"/>
            <p:cNvSpPr/>
            <p:nvPr/>
          </p:nvSpPr>
          <p:spPr>
            <a:xfrm flipH="1">
              <a:off x="3464647" y="2340636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448" name="Google Shape;448;p37"/>
          <p:cNvPicPr preferRelativeResize="0"/>
          <p:nvPr/>
        </p:nvPicPr>
        <p:blipFill rotWithShape="1">
          <a:blip r:embed="rId4">
            <a:alphaModFix/>
          </a:blip>
          <a:srcRect b="21996" l="0" r="0" t="0"/>
          <a:stretch/>
        </p:blipFill>
        <p:spPr>
          <a:xfrm>
            <a:off x="110650" y="937200"/>
            <a:ext cx="3079275" cy="1534975"/>
          </a:xfrm>
          <a:prstGeom prst="rect">
            <a:avLst/>
          </a:prstGeom>
          <a:noFill/>
          <a:ln>
            <a:noFill/>
          </a:ln>
          <a:effectLst>
            <a:outerShdw blurRad="685800" rotWithShape="0" algn="bl" dir="5400000" dist="18097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449" name="Google Shape;449;p37"/>
          <p:cNvSpPr/>
          <p:nvPr/>
        </p:nvSpPr>
        <p:spPr>
          <a:xfrm flipH="1">
            <a:off x="1097667" y="1239467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37"/>
          <p:cNvSpPr/>
          <p:nvPr/>
        </p:nvSpPr>
        <p:spPr>
          <a:xfrm flipH="1">
            <a:off x="7122117" y="3912642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37"/>
          <p:cNvSpPr/>
          <p:nvPr/>
        </p:nvSpPr>
        <p:spPr>
          <a:xfrm flipH="1">
            <a:off x="5555142" y="2928492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rgbClr val="99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8"/>
          <p:cNvSpPr txBox="1"/>
          <p:nvPr>
            <p:ph type="title"/>
          </p:nvPr>
        </p:nvSpPr>
        <p:spPr>
          <a:xfrm>
            <a:off x="151750" y="15360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2021-1-IT02-KA121-SCH-000010883</a:t>
            </a:r>
            <a:endParaRPr sz="4900"/>
          </a:p>
        </p:txBody>
      </p:sp>
      <p:sp>
        <p:nvSpPr>
          <p:cNvPr id="457" name="Google Shape;457;p38"/>
          <p:cNvSpPr txBox="1"/>
          <p:nvPr>
            <p:ph idx="1" type="subTitle"/>
          </p:nvPr>
        </p:nvSpPr>
        <p:spPr>
          <a:xfrm>
            <a:off x="151750" y="1084650"/>
            <a:ext cx="4574100" cy="17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1 borsa Jobshadowing 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Paese: Svezia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Durata: 1 settimana</a:t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458" name="Google Shape;458;p38"/>
          <p:cNvSpPr/>
          <p:nvPr/>
        </p:nvSpPr>
        <p:spPr>
          <a:xfrm>
            <a:off x="8271463" y="3840238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9" name="Google Shape;45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444383">
            <a:off x="5966176" y="947067"/>
            <a:ext cx="2988144" cy="2241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180657">
            <a:off x="4132937" y="77387"/>
            <a:ext cx="2809875" cy="305752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39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39"/>
          <p:cNvSpPr txBox="1"/>
          <p:nvPr>
            <p:ph type="title"/>
          </p:nvPr>
        </p:nvSpPr>
        <p:spPr>
          <a:xfrm>
            <a:off x="1600200" y="0"/>
            <a:ext cx="5943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latin typeface="Lexend"/>
                <a:ea typeface="Lexend"/>
                <a:cs typeface="Lexend"/>
                <a:sym typeface="Lexend"/>
              </a:rPr>
              <a:t>2020-1-IT01-KA226-VET-009143</a:t>
            </a:r>
            <a:endParaRPr sz="2700"/>
          </a:p>
        </p:txBody>
      </p:sp>
      <p:sp>
        <p:nvSpPr>
          <p:cNvPr id="467" name="Google Shape;467;p39"/>
          <p:cNvSpPr txBox="1"/>
          <p:nvPr>
            <p:ph idx="1" type="subTitle"/>
          </p:nvPr>
        </p:nvSpPr>
        <p:spPr>
          <a:xfrm>
            <a:off x="151750" y="1084650"/>
            <a:ext cx="5365200" cy="4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Progetti</a:t>
            </a:r>
            <a:r>
              <a:rPr b="1" lang="en" sz="1900"/>
              <a:t>: GOODDEEDS (II grado)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		   DREAM (I grado)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Prodotti multimediali: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“Coffee Green Energy” (II grado)</a:t>
            </a:r>
            <a:endParaRPr b="1"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chemeClr val="hlink"/>
                </a:solidFill>
                <a:hlinkClick r:id="rId4"/>
              </a:rPr>
              <a:t>https://www.canva.com/design/DAFi-Mb5MMY/fi4phc7cmqZsgREltqSesQ/edit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900"/>
              <a:t>“La Venere di Parrano” (Primaria) </a:t>
            </a:r>
            <a:endParaRPr b="1"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(realizzata con l’app Cospaces Edu)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468" name="Google Shape;468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512074">
            <a:off x="4970932" y="1390897"/>
            <a:ext cx="3892183" cy="2189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0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40"/>
          <p:cNvSpPr txBox="1"/>
          <p:nvPr>
            <p:ph type="title"/>
          </p:nvPr>
        </p:nvSpPr>
        <p:spPr>
          <a:xfrm>
            <a:off x="1079500" y="0"/>
            <a:ext cx="676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2022-1-IT02-KA121-SCH-000057816</a:t>
            </a:r>
            <a:endParaRPr sz="2700"/>
          </a:p>
        </p:txBody>
      </p:sp>
      <p:sp>
        <p:nvSpPr>
          <p:cNvPr id="475" name="Google Shape;475;p40"/>
          <p:cNvSpPr txBox="1"/>
          <p:nvPr>
            <p:ph idx="1" type="subTitle"/>
          </p:nvPr>
        </p:nvSpPr>
        <p:spPr>
          <a:xfrm>
            <a:off x="151750" y="1084650"/>
            <a:ext cx="4137000" cy="314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10 borse alunni + 2 docenti accompagnatori</a:t>
            </a:r>
            <a:endParaRPr b="1"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Paese: Lithuania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Durata: 1 settimana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Presso: Melkys School</a:t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476" name="Google Shape;476;p40"/>
          <p:cNvPicPr preferRelativeResize="0"/>
          <p:nvPr/>
        </p:nvPicPr>
        <p:blipFill rotWithShape="1">
          <a:blip r:embed="rId3">
            <a:alphaModFix/>
          </a:blip>
          <a:srcRect b="6068" l="6724" r="6507" t="6366"/>
          <a:stretch/>
        </p:blipFill>
        <p:spPr>
          <a:xfrm rot="-1027230">
            <a:off x="4494606" y="875461"/>
            <a:ext cx="3704989" cy="373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1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41"/>
          <p:cNvSpPr txBox="1"/>
          <p:nvPr>
            <p:ph type="title"/>
          </p:nvPr>
        </p:nvSpPr>
        <p:spPr>
          <a:xfrm>
            <a:off x="1079500" y="0"/>
            <a:ext cx="676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222222"/>
                </a:solidFill>
                <a:highlight>
                  <a:srgbClr val="FFFFFF"/>
                </a:highlight>
                <a:latin typeface="Lexend"/>
                <a:ea typeface="Lexend"/>
                <a:cs typeface="Lexend"/>
                <a:sym typeface="Lexend"/>
              </a:rPr>
              <a:t>2020-1-IT01-KA120-</a:t>
            </a: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VET-008999</a:t>
            </a:r>
            <a:endParaRPr sz="2700"/>
          </a:p>
        </p:txBody>
      </p:sp>
      <p:sp>
        <p:nvSpPr>
          <p:cNvPr id="483" name="Google Shape;483;p41"/>
          <p:cNvSpPr txBox="1"/>
          <p:nvPr>
            <p:ph idx="1" type="subTitle"/>
          </p:nvPr>
        </p:nvSpPr>
        <p:spPr>
          <a:xfrm>
            <a:off x="4726975" y="744250"/>
            <a:ext cx="3368400" cy="19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3</a:t>
            </a:r>
            <a:r>
              <a:rPr b="1" lang="en" sz="1700"/>
              <a:t> borse PCTO </a:t>
            </a:r>
            <a:r>
              <a:rPr b="1" lang="en" sz="2000"/>
              <a:t>studenti</a:t>
            </a:r>
            <a:endParaRPr b="1"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Paese: Germania, Spagna, Giamaica</a:t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Durata: 3 mesi (Germania)/ 1 mese (gli altri paesi)</a:t>
            </a:r>
            <a:endParaRPr b="1" sz="17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484" name="Google Shape;48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025" y="744250"/>
            <a:ext cx="3583248" cy="2816227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1"/>
          <p:cNvSpPr txBox="1"/>
          <p:nvPr>
            <p:ph idx="1" type="subTitle"/>
          </p:nvPr>
        </p:nvSpPr>
        <p:spPr>
          <a:xfrm>
            <a:off x="683000" y="3477575"/>
            <a:ext cx="7700100" cy="166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5 borse formazione </a:t>
            </a:r>
            <a:r>
              <a:rPr b="1" lang="en" sz="2000">
                <a:solidFill>
                  <a:srgbClr val="000000"/>
                </a:solidFill>
              </a:rPr>
              <a:t>docenti (2 assegnate, 3 in riserva)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Paesi: Grecia, 2 destinazioni EU, 1 destinazione extra EU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Durata: 1 settimana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42"/>
          <p:cNvSpPr txBox="1"/>
          <p:nvPr>
            <p:ph type="title"/>
          </p:nvPr>
        </p:nvSpPr>
        <p:spPr>
          <a:xfrm>
            <a:off x="1205400" y="0"/>
            <a:ext cx="67332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Scambio linguistico-culturale</a:t>
            </a:r>
            <a:endParaRPr sz="3300"/>
          </a:p>
        </p:txBody>
      </p:sp>
      <p:pic>
        <p:nvPicPr>
          <p:cNvPr id="491" name="Google Shape;49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25" y="1408525"/>
            <a:ext cx="3582576" cy="3582576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42"/>
          <p:cNvSpPr txBox="1"/>
          <p:nvPr>
            <p:ph type="title"/>
          </p:nvPr>
        </p:nvSpPr>
        <p:spPr>
          <a:xfrm>
            <a:off x="1894188" y="656100"/>
            <a:ext cx="18819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ITALIA</a:t>
            </a:r>
            <a:endParaRPr sz="3300"/>
          </a:p>
        </p:txBody>
      </p:sp>
      <p:sp>
        <p:nvSpPr>
          <p:cNvPr id="493" name="Google Shape;493;p42"/>
          <p:cNvSpPr txBox="1"/>
          <p:nvPr>
            <p:ph type="title"/>
          </p:nvPr>
        </p:nvSpPr>
        <p:spPr>
          <a:xfrm>
            <a:off x="5735750" y="656100"/>
            <a:ext cx="23121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FRANCIA</a:t>
            </a:r>
            <a:endParaRPr sz="3300"/>
          </a:p>
        </p:txBody>
      </p:sp>
      <p:pic>
        <p:nvPicPr>
          <p:cNvPr id="494" name="Google Shape;49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7401" y="1464600"/>
            <a:ext cx="3526502" cy="3526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orkplace Graphic Organizer by Slidesgo">
  <a:themeElements>
    <a:clrScheme name="Simple Light">
      <a:dk1>
        <a:srgbClr val="FFFFFF"/>
      </a:dk1>
      <a:lt1>
        <a:srgbClr val="302F2F"/>
      </a:lt1>
      <a:dk2>
        <a:srgbClr val="FFA52A"/>
      </a:dk2>
      <a:lt2>
        <a:srgbClr val="FF5544"/>
      </a:lt2>
      <a:accent1>
        <a:srgbClr val="42CFFF"/>
      </a:accent1>
      <a:accent2>
        <a:srgbClr val="3D51EB"/>
      </a:accent2>
      <a:accent3>
        <a:srgbClr val="913AFF"/>
      </a:accent3>
      <a:accent4>
        <a:srgbClr val="24BE80"/>
      </a:accent4>
      <a:accent5>
        <a:srgbClr val="A0FE83"/>
      </a:accent5>
      <a:accent6>
        <a:srgbClr val="FFFFFF"/>
      </a:accent6>
      <a:hlink>
        <a:srgbClr val="25252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