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Bebas Neue"/>
      <p:regular r:id="rId18"/>
    </p:embeddedFont>
    <p:embeddedFont>
      <p:font typeface="Mitr Medium"/>
      <p:regular r:id="rId19"/>
      <p:bold r:id="rId20"/>
    </p:embeddedFont>
    <p:embeddedFont>
      <p:font typeface="Lexend"/>
      <p:regular r:id="rId21"/>
      <p:bold r:id="rId22"/>
    </p:embeddedFont>
    <p:embeddedFont>
      <p:font typeface="PT Sans"/>
      <p:regular r:id="rId23"/>
      <p:bold r:id="rId24"/>
      <p:italic r:id="rId25"/>
      <p:boldItalic r:id="rId26"/>
    </p:embeddedFont>
    <p:embeddedFont>
      <p:font typeface="Mitr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3579643-3F3F-4CEA-88E2-6BCA82D2E886}">
  <a:tblStyle styleId="{83579643-3F3F-4CEA-88E2-6BCA82D2E88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itrMedium-bold.fntdata"/><Relationship Id="rId22" Type="http://schemas.openxmlformats.org/officeDocument/2006/relationships/font" Target="fonts/Lexend-bold.fntdata"/><Relationship Id="rId21" Type="http://schemas.openxmlformats.org/officeDocument/2006/relationships/font" Target="fonts/Lexend-regular.fntdata"/><Relationship Id="rId24" Type="http://schemas.openxmlformats.org/officeDocument/2006/relationships/font" Target="fonts/PTSans-bold.fntdata"/><Relationship Id="rId23" Type="http://schemas.openxmlformats.org/officeDocument/2006/relationships/font" Target="fonts/PTSans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TSans-boldItalic.fntdata"/><Relationship Id="rId25" Type="http://schemas.openxmlformats.org/officeDocument/2006/relationships/font" Target="fonts/PTSans-italic.fntdata"/><Relationship Id="rId28" Type="http://schemas.openxmlformats.org/officeDocument/2006/relationships/font" Target="fonts/Mitr-bold.fntdata"/><Relationship Id="rId27" Type="http://schemas.openxmlformats.org/officeDocument/2006/relationships/font" Target="fonts/Mitr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MitrMedium-regular.fntdata"/><Relationship Id="rId18" Type="http://schemas.openxmlformats.org/officeDocument/2006/relationships/font" Target="fonts/Bebas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237601ec05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237601ec0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25472236fe0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25472236fe0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38e708b987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38e708b987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238d658faac_0_273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238d658faac_0_27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38ba98a02a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38ba98a02a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37601ec05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237601ec05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38ba98a02a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238ba98a02a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38ba98a02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238ba98a02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238ba98a02a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238ba98a02a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5472236fe0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5472236fe0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5472236fe0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25472236fe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38ba98a02a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238ba98a02a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hyperlink" Target="https://bit.ly/3A1uf1Q" TargetMode="External"/><Relationship Id="rId5" Type="http://schemas.openxmlformats.org/officeDocument/2006/relationships/hyperlink" Target="http://bit.ly/2TyoMsr" TargetMode="External"/><Relationship Id="rId6" Type="http://schemas.openxmlformats.org/officeDocument/2006/relationships/hyperlink" Target="http://bit.ly/2TtBDfr" TargetMode="Externa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5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680525" y="-1456284"/>
            <a:ext cx="3864599" cy="4745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/>
          <p:nvPr>
            <p:ph type="ctrTitle"/>
          </p:nvPr>
        </p:nvSpPr>
        <p:spPr>
          <a:xfrm>
            <a:off x="965700" y="1239063"/>
            <a:ext cx="7212600" cy="201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396950" y="3428638"/>
            <a:ext cx="6350100" cy="4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16">
            <a:off x="-1546132" y="3566946"/>
            <a:ext cx="4520289" cy="3333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788551" y="-989251"/>
            <a:ext cx="2645525" cy="287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 rot="-8628876">
            <a:off x="7293488" y="3866415"/>
            <a:ext cx="2904399" cy="348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6542884">
            <a:off x="7391599" y="3789185"/>
            <a:ext cx="4632766" cy="3416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2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"/>
          <p:cNvSpPr txBox="1"/>
          <p:nvPr>
            <p:ph hasCustomPrompt="1" type="title"/>
          </p:nvPr>
        </p:nvSpPr>
        <p:spPr>
          <a:xfrm>
            <a:off x="1242575" y="942400"/>
            <a:ext cx="6576000" cy="197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67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11"/>
          <p:cNvSpPr txBox="1"/>
          <p:nvPr>
            <p:ph idx="1" type="subTitle"/>
          </p:nvPr>
        </p:nvSpPr>
        <p:spPr>
          <a:xfrm>
            <a:off x="1242575" y="2913225"/>
            <a:ext cx="6576000" cy="4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8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96" name="Google Shape;96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8628878">
            <a:off x="7008213" y="36054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6542885">
            <a:off x="7112174" y="3523575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086421">
            <a:off x="-617902" y="-2416314"/>
            <a:ext cx="3077548" cy="369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99570">
            <a:off x="-2031155" y="-1479880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588003">
            <a:off x="7598263" y="-1689916"/>
            <a:ext cx="3077549" cy="3696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2220618">
            <a:off x="-1377823" y="3485235"/>
            <a:ext cx="3077549" cy="3696732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1"/>
          <p:cNvSpPr/>
          <p:nvPr/>
        </p:nvSpPr>
        <p:spPr>
          <a:xfrm flipH="1" rot="-5400000">
            <a:off x="101600" y="-8511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-4539855" y="3321022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130737">
            <a:off x="6705470" y="-2755828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08" name="Google Shape;108;p13"/>
          <p:cNvSpPr txBox="1"/>
          <p:nvPr>
            <p:ph idx="1" type="subTitle"/>
          </p:nvPr>
        </p:nvSpPr>
        <p:spPr>
          <a:xfrm>
            <a:off x="720000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3"/>
          <p:cNvSpPr txBox="1"/>
          <p:nvPr>
            <p:ph idx="2" type="subTitle"/>
          </p:nvPr>
        </p:nvSpPr>
        <p:spPr>
          <a:xfrm>
            <a:off x="3419272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3"/>
          <p:cNvSpPr txBox="1"/>
          <p:nvPr>
            <p:ph idx="3" type="subTitle"/>
          </p:nvPr>
        </p:nvSpPr>
        <p:spPr>
          <a:xfrm>
            <a:off x="720000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3"/>
          <p:cNvSpPr txBox="1"/>
          <p:nvPr>
            <p:ph idx="4" type="subTitle"/>
          </p:nvPr>
        </p:nvSpPr>
        <p:spPr>
          <a:xfrm>
            <a:off x="3419272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3"/>
          <p:cNvSpPr txBox="1"/>
          <p:nvPr>
            <p:ph idx="5" type="subTitle"/>
          </p:nvPr>
        </p:nvSpPr>
        <p:spPr>
          <a:xfrm>
            <a:off x="6118548" y="21169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3"/>
          <p:cNvSpPr txBox="1"/>
          <p:nvPr>
            <p:ph idx="6" type="subTitle"/>
          </p:nvPr>
        </p:nvSpPr>
        <p:spPr>
          <a:xfrm>
            <a:off x="6118548" y="3931375"/>
            <a:ext cx="23055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3"/>
          <p:cNvSpPr txBox="1"/>
          <p:nvPr>
            <p:ph hasCustomPrompt="1" idx="7" type="title"/>
          </p:nvPr>
        </p:nvSpPr>
        <p:spPr>
          <a:xfrm>
            <a:off x="1505400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/>
          <p:nvPr>
            <p:ph hasCustomPrompt="1" idx="8" type="title"/>
          </p:nvPr>
        </p:nvSpPr>
        <p:spPr>
          <a:xfrm>
            <a:off x="1505400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/>
          <p:nvPr>
            <p:ph hasCustomPrompt="1" idx="9" type="title"/>
          </p:nvPr>
        </p:nvSpPr>
        <p:spPr>
          <a:xfrm>
            <a:off x="4204672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/>
          <p:nvPr>
            <p:ph hasCustomPrompt="1" idx="13" type="title"/>
          </p:nvPr>
        </p:nvSpPr>
        <p:spPr>
          <a:xfrm>
            <a:off x="4204672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/>
          <p:nvPr>
            <p:ph hasCustomPrompt="1" idx="14" type="title"/>
          </p:nvPr>
        </p:nvSpPr>
        <p:spPr>
          <a:xfrm>
            <a:off x="6903948" y="1344783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9" name="Google Shape;119;p13"/>
          <p:cNvSpPr txBox="1"/>
          <p:nvPr>
            <p:ph hasCustomPrompt="1" idx="15" type="title"/>
          </p:nvPr>
        </p:nvSpPr>
        <p:spPr>
          <a:xfrm>
            <a:off x="6903948" y="3159191"/>
            <a:ext cx="734700" cy="447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20" name="Google Shape;120;p13"/>
          <p:cNvSpPr txBox="1"/>
          <p:nvPr>
            <p:ph idx="16" type="subTitle"/>
          </p:nvPr>
        </p:nvSpPr>
        <p:spPr>
          <a:xfrm>
            <a:off x="719975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1" name="Google Shape;121;p13"/>
          <p:cNvSpPr txBox="1"/>
          <p:nvPr>
            <p:ph idx="17" type="subTitle"/>
          </p:nvPr>
        </p:nvSpPr>
        <p:spPr>
          <a:xfrm>
            <a:off x="3419247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2" name="Google Shape;122;p13"/>
          <p:cNvSpPr txBox="1"/>
          <p:nvPr>
            <p:ph idx="18" type="subTitle"/>
          </p:nvPr>
        </p:nvSpPr>
        <p:spPr>
          <a:xfrm>
            <a:off x="6118523" y="1827975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3" name="Google Shape;123;p13"/>
          <p:cNvSpPr txBox="1"/>
          <p:nvPr>
            <p:ph idx="19" type="subTitle"/>
          </p:nvPr>
        </p:nvSpPr>
        <p:spPr>
          <a:xfrm>
            <a:off x="720000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4" name="Google Shape;124;p13"/>
          <p:cNvSpPr txBox="1"/>
          <p:nvPr>
            <p:ph idx="20" type="subTitle"/>
          </p:nvPr>
        </p:nvSpPr>
        <p:spPr>
          <a:xfrm>
            <a:off x="3419272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5" name="Google Shape;125;p13"/>
          <p:cNvSpPr txBox="1"/>
          <p:nvPr>
            <p:ph idx="21" type="subTitle"/>
          </p:nvPr>
        </p:nvSpPr>
        <p:spPr>
          <a:xfrm>
            <a:off x="6118523" y="3642450"/>
            <a:ext cx="23055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126" name="Google Shape;126;p1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2849076">
            <a:off x="-2624699" y="-2617626"/>
            <a:ext cx="4281999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312927">
            <a:off x="7265971" y="3426161"/>
            <a:ext cx="3239455" cy="3891208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3"/>
          <p:cNvSpPr/>
          <p:nvPr/>
        </p:nvSpPr>
        <p:spPr>
          <a:xfrm>
            <a:off x="331000" y="4630772"/>
            <a:ext cx="294275" cy="344375"/>
          </a:xfrm>
          <a:prstGeom prst="flowChartDecision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"/>
          <p:cNvSpPr txBox="1"/>
          <p:nvPr>
            <p:ph type="title"/>
          </p:nvPr>
        </p:nvSpPr>
        <p:spPr>
          <a:xfrm>
            <a:off x="1226400" y="3410875"/>
            <a:ext cx="6691200" cy="53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1" name="Google Shape;131;p14"/>
          <p:cNvSpPr txBox="1"/>
          <p:nvPr>
            <p:ph idx="1" type="subTitle"/>
          </p:nvPr>
        </p:nvSpPr>
        <p:spPr>
          <a:xfrm>
            <a:off x="1226400" y="1821888"/>
            <a:ext cx="6691200" cy="147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/>
        </p:txBody>
      </p:sp>
      <p:pic>
        <p:nvPicPr>
          <p:cNvPr id="132" name="Google Shape;13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2496286">
            <a:off x="7025850" y="-9892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8628878">
            <a:off x="7008213" y="36054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4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-6542885">
            <a:off x="7112174" y="3523575"/>
            <a:ext cx="4908954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496286">
            <a:off x="7178250" y="-8368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381571">
            <a:off x="-691713" y="2905187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086421">
            <a:off x="-617902" y="-2416314"/>
            <a:ext cx="3077548" cy="369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999570">
            <a:off x="-2031155" y="-1479880"/>
            <a:ext cx="4908954" cy="3620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Google Shape;139;p14"/>
          <p:cNvGrpSpPr/>
          <p:nvPr/>
        </p:nvGrpSpPr>
        <p:grpSpPr>
          <a:xfrm rot="833895">
            <a:off x="-1264209" y="3801452"/>
            <a:ext cx="2553337" cy="2553365"/>
            <a:chOff x="7491250" y="3284000"/>
            <a:chExt cx="1142100" cy="1142100"/>
          </a:xfrm>
        </p:grpSpPr>
        <p:sp>
          <p:nvSpPr>
            <p:cNvPr id="140" name="Google Shape;140;p1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1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1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3" name="Google Shape;143;p14"/>
          <p:cNvSpPr/>
          <p:nvPr/>
        </p:nvSpPr>
        <p:spPr>
          <a:xfrm rot="5400000">
            <a:off x="7952749" y="-828838"/>
            <a:ext cx="834263" cy="1548234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0800000">
            <a:off x="7073712" y="3161622"/>
            <a:ext cx="4282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80273">
            <a:off x="7472914" y="-2569926"/>
            <a:ext cx="4281998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5"/>
          <p:cNvSpPr txBox="1"/>
          <p:nvPr>
            <p:ph type="title"/>
          </p:nvPr>
        </p:nvSpPr>
        <p:spPr>
          <a:xfrm>
            <a:off x="713225" y="865575"/>
            <a:ext cx="3253800" cy="229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48" name="Google Shape;148;p15"/>
          <p:cNvSpPr txBox="1"/>
          <p:nvPr>
            <p:ph idx="1" type="subTitle"/>
          </p:nvPr>
        </p:nvSpPr>
        <p:spPr>
          <a:xfrm>
            <a:off x="713225" y="3161625"/>
            <a:ext cx="3253800" cy="11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15"/>
          <p:cNvSpPr/>
          <p:nvPr>
            <p:ph idx="2" type="pic"/>
          </p:nvPr>
        </p:nvSpPr>
        <p:spPr>
          <a:xfrm flipH="1">
            <a:off x="4526000" y="690300"/>
            <a:ext cx="3745500" cy="3762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150" name="Google Shape;150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80273">
            <a:off x="-2003186" y="-29633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8603001">
            <a:off x="-3216510" y="2615352"/>
            <a:ext cx="428199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15"/>
          <p:cNvGrpSpPr/>
          <p:nvPr/>
        </p:nvGrpSpPr>
        <p:grpSpPr>
          <a:xfrm rot="-3381539">
            <a:off x="7417891" y="4154577"/>
            <a:ext cx="2553289" cy="2553352"/>
            <a:chOff x="7491250" y="3284000"/>
            <a:chExt cx="1142100" cy="1142100"/>
          </a:xfrm>
        </p:grpSpPr>
        <p:sp>
          <p:nvSpPr>
            <p:cNvPr id="153" name="Google Shape;153;p15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6" name="Google Shape;156;p15"/>
          <p:cNvSpPr/>
          <p:nvPr/>
        </p:nvSpPr>
        <p:spPr>
          <a:xfrm flipH="1" rot="-5400000">
            <a:off x="-31650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/>
          <p:nvPr>
            <p:ph type="title"/>
          </p:nvPr>
        </p:nvSpPr>
        <p:spPr>
          <a:xfrm>
            <a:off x="713225" y="1510013"/>
            <a:ext cx="3773700" cy="126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59" name="Google Shape;159;p16"/>
          <p:cNvSpPr txBox="1"/>
          <p:nvPr>
            <p:ph idx="1" type="subTitle"/>
          </p:nvPr>
        </p:nvSpPr>
        <p:spPr>
          <a:xfrm>
            <a:off x="713225" y="2701938"/>
            <a:ext cx="3773700" cy="80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160" name="Google Shape;160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456804">
            <a:off x="-2519867" y="-314012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807587">
            <a:off x="7307882" y="2608388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456804">
            <a:off x="6757983" y="-253167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7417375" y="-149821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10540906">
            <a:off x="-2137217" y="2899112"/>
            <a:ext cx="4189037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383463">
            <a:off x="-2740420" y="3710381"/>
            <a:ext cx="4171949" cy="30765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8" name="Google Shape;168;p16"/>
          <p:cNvGrpSpPr/>
          <p:nvPr/>
        </p:nvGrpSpPr>
        <p:grpSpPr>
          <a:xfrm rot="1640788">
            <a:off x="-889529" y="-1678342"/>
            <a:ext cx="2551003" cy="2140160"/>
            <a:chOff x="7522125" y="342600"/>
            <a:chExt cx="1501800" cy="1340100"/>
          </a:xfrm>
        </p:grpSpPr>
        <p:sp>
          <p:nvSpPr>
            <p:cNvPr id="169" name="Google Shape;169;p16"/>
            <p:cNvSpPr/>
            <p:nvPr/>
          </p:nvSpPr>
          <p:spPr>
            <a:xfrm>
              <a:off x="7522125" y="3426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7674525" y="4950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6"/>
            <p:cNvSpPr/>
            <p:nvPr/>
          </p:nvSpPr>
          <p:spPr>
            <a:xfrm>
              <a:off x="7826925" y="6474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2" name="Google Shape;172;p16"/>
          <p:cNvSpPr/>
          <p:nvPr/>
        </p:nvSpPr>
        <p:spPr>
          <a:xfrm rot="-4554919">
            <a:off x="6981599" y="3653165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6"/>
          <p:cNvSpPr/>
          <p:nvPr/>
        </p:nvSpPr>
        <p:spPr>
          <a:xfrm>
            <a:off x="913400" y="46040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7"/>
          <p:cNvSpPr txBox="1"/>
          <p:nvPr>
            <p:ph type="title"/>
          </p:nvPr>
        </p:nvSpPr>
        <p:spPr>
          <a:xfrm>
            <a:off x="4621800" y="1655750"/>
            <a:ext cx="38088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76" name="Google Shape;176;p17"/>
          <p:cNvSpPr txBox="1"/>
          <p:nvPr>
            <p:ph idx="1" type="subTitle"/>
          </p:nvPr>
        </p:nvSpPr>
        <p:spPr>
          <a:xfrm>
            <a:off x="4621975" y="2474450"/>
            <a:ext cx="38088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177" name="Google Shape;177;p1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-1741250" y="29958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2926803">
            <a:off x="-788562" y="-117561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6942225" y="-1676399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8349528">
            <a:off x="7137962" y="2816488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17"/>
          <p:cNvGrpSpPr/>
          <p:nvPr/>
        </p:nvGrpSpPr>
        <p:grpSpPr>
          <a:xfrm rot="-3381539">
            <a:off x="-802609" y="-1391073"/>
            <a:ext cx="2553289" cy="2553352"/>
            <a:chOff x="7491250" y="3284000"/>
            <a:chExt cx="1142100" cy="1142100"/>
          </a:xfrm>
        </p:grpSpPr>
        <p:sp>
          <p:nvSpPr>
            <p:cNvPr id="182" name="Google Shape;182;p1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1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1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5" name="Google Shape;185;p17"/>
          <p:cNvSpPr/>
          <p:nvPr/>
        </p:nvSpPr>
        <p:spPr>
          <a:xfrm rot="-4554919">
            <a:off x="6360399" y="408799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188" name="Google Shape;188;p1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flipH="1" rot="1274015">
            <a:off x="7039075" y="35145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flipH="1" rot="-6421208">
            <a:off x="-2661375" y="-2235474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flipH="1" rot="2926803">
            <a:off x="7469390" y="-1141563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flipH="1" rot="-8349528">
            <a:off x="-1101010" y="3342100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18"/>
          <p:cNvGrpSpPr/>
          <p:nvPr/>
        </p:nvGrpSpPr>
        <p:grpSpPr>
          <a:xfrm rot="-4251596">
            <a:off x="7376928" y="4265067"/>
            <a:ext cx="2553260" cy="2553405"/>
            <a:chOff x="7491250" y="3284000"/>
            <a:chExt cx="1142100" cy="1142100"/>
          </a:xfrm>
        </p:grpSpPr>
        <p:sp>
          <p:nvSpPr>
            <p:cNvPr id="193" name="Google Shape;193;p18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18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8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2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198" name="Google Shape;198;p1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274015">
            <a:off x="-3347527" y="4177126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6421208">
            <a:off x="6870636" y="-2757999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9554246">
            <a:off x="6688258" y="3021988"/>
            <a:ext cx="4189037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9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694175">
            <a:off x="-2614641" y="-2997186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9"/>
          <p:cNvSpPr/>
          <p:nvPr/>
        </p:nvSpPr>
        <p:spPr>
          <a:xfrm flipH="1" rot="-5400000">
            <a:off x="7684397" y="4383516"/>
            <a:ext cx="1011350" cy="1907843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3" name="Google Shape;203;p19"/>
          <p:cNvGrpSpPr/>
          <p:nvPr/>
        </p:nvGrpSpPr>
        <p:grpSpPr>
          <a:xfrm rot="-4251596">
            <a:off x="-1278397" y="-1553458"/>
            <a:ext cx="2553260" cy="2553405"/>
            <a:chOff x="7491250" y="3284000"/>
            <a:chExt cx="1142100" cy="1142100"/>
          </a:xfrm>
        </p:grpSpPr>
        <p:sp>
          <p:nvSpPr>
            <p:cNvPr id="204" name="Google Shape;204;p19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19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19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3">
  <p:cSld name="TITLE_ONLY_3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209" name="Google Shape;209;p2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21615">
            <a:off x="-2466105" y="4121772"/>
            <a:ext cx="6358670" cy="468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760980">
            <a:off x="4718919" y="-3460879"/>
            <a:ext cx="6358671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2013405">
            <a:off x="-2921737" y="-34281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563778">
            <a:off x="7872758" y="3921076"/>
            <a:ext cx="3239453" cy="38912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3" name="Google Shape;213;p20"/>
          <p:cNvGrpSpPr/>
          <p:nvPr/>
        </p:nvGrpSpPr>
        <p:grpSpPr>
          <a:xfrm rot="5725720">
            <a:off x="-855260" y="-1057211"/>
            <a:ext cx="2550986" cy="2140092"/>
            <a:chOff x="7522125" y="342600"/>
            <a:chExt cx="1501800" cy="1340100"/>
          </a:xfrm>
        </p:grpSpPr>
        <p:sp>
          <p:nvSpPr>
            <p:cNvPr id="214" name="Google Shape;214;p20"/>
            <p:cNvSpPr/>
            <p:nvPr/>
          </p:nvSpPr>
          <p:spPr>
            <a:xfrm>
              <a:off x="7522125" y="3426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20"/>
            <p:cNvSpPr/>
            <p:nvPr/>
          </p:nvSpPr>
          <p:spPr>
            <a:xfrm>
              <a:off x="7674525" y="4950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20"/>
            <p:cNvSpPr/>
            <p:nvPr/>
          </p:nvSpPr>
          <p:spPr>
            <a:xfrm>
              <a:off x="7826925" y="647400"/>
              <a:ext cx="1197000" cy="10353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7" name="Google Shape;217;p20"/>
          <p:cNvSpPr/>
          <p:nvPr/>
        </p:nvSpPr>
        <p:spPr>
          <a:xfrm rot="-4554919">
            <a:off x="6863074" y="375669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2038200" y="2504850"/>
            <a:ext cx="5067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hasCustomPrompt="1" idx="2" type="title"/>
          </p:nvPr>
        </p:nvSpPr>
        <p:spPr>
          <a:xfrm>
            <a:off x="3622200" y="920550"/>
            <a:ext cx="1899600" cy="1584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2038200" y="3508775"/>
            <a:ext cx="50676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20" name="Google Shape;2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0350341">
            <a:off x="7378870" y="-16526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6051208" y="-28246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-2458642" y="-25448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057249">
            <a:off x="6946283" y="3301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4402884">
            <a:off x="-2879630" y="2382872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/>
          <p:nvPr/>
        </p:nvSpPr>
        <p:spPr>
          <a:xfrm rot="5400000">
            <a:off x="7799000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8128675" y="4301913"/>
            <a:ext cx="604200" cy="6042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3"/>
          <p:cNvGrpSpPr/>
          <p:nvPr/>
        </p:nvGrpSpPr>
        <p:grpSpPr>
          <a:xfrm rot="250560">
            <a:off x="-976949" y="3699722"/>
            <a:ext cx="2553319" cy="2553328"/>
            <a:chOff x="7491250" y="3284000"/>
            <a:chExt cx="1142100" cy="1142100"/>
          </a:xfrm>
        </p:grpSpPr>
        <p:sp>
          <p:nvSpPr>
            <p:cNvPr id="28" name="Google Shape;28;p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0" name="Google Shape;220;p21"/>
          <p:cNvSpPr txBox="1"/>
          <p:nvPr>
            <p:ph idx="1" type="body"/>
          </p:nvPr>
        </p:nvSpPr>
        <p:spPr>
          <a:xfrm>
            <a:off x="720000" y="1215741"/>
            <a:ext cx="7704000" cy="33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221" name="Google Shape;221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288595" y="2673560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01561">
            <a:off x="-2451049" y="-2212043"/>
            <a:ext cx="4173850" cy="3077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9744123">
            <a:off x="-2319348" y="3479144"/>
            <a:ext cx="4173850" cy="307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85379">
            <a:off x="7254502" y="-1702556"/>
            <a:ext cx="4173850" cy="3077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TITLE_AND_BODY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7" name="Google Shape;227;p22"/>
          <p:cNvSpPr txBox="1"/>
          <p:nvPr>
            <p:ph idx="1" type="body"/>
          </p:nvPr>
        </p:nvSpPr>
        <p:spPr>
          <a:xfrm>
            <a:off x="720000" y="1215751"/>
            <a:ext cx="7704000" cy="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228" name="Google Shape;228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50">
            <a:off x="7494996" y="-1518621"/>
            <a:ext cx="2913962" cy="3577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2174305">
            <a:off x="-836516" y="2682578"/>
            <a:ext cx="2913962" cy="3577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54365">
            <a:off x="7494984" y="4077353"/>
            <a:ext cx="2913963" cy="3577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8241191">
            <a:off x="-1013340" y="-2520572"/>
            <a:ext cx="2913963" cy="3577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4" name="Google Shape;234;p23"/>
          <p:cNvSpPr txBox="1"/>
          <p:nvPr>
            <p:ph idx="1" type="subTitle"/>
          </p:nvPr>
        </p:nvSpPr>
        <p:spPr>
          <a:xfrm>
            <a:off x="4923077" y="2934774"/>
            <a:ext cx="28542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23"/>
          <p:cNvSpPr txBox="1"/>
          <p:nvPr>
            <p:ph idx="2" type="subTitle"/>
          </p:nvPr>
        </p:nvSpPr>
        <p:spPr>
          <a:xfrm>
            <a:off x="1366725" y="2934774"/>
            <a:ext cx="2854200" cy="10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23"/>
          <p:cNvSpPr txBox="1"/>
          <p:nvPr>
            <p:ph idx="3" type="subTitle"/>
          </p:nvPr>
        </p:nvSpPr>
        <p:spPr>
          <a:xfrm>
            <a:off x="1366725" y="2478350"/>
            <a:ext cx="2854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37" name="Google Shape;237;p23"/>
          <p:cNvSpPr txBox="1"/>
          <p:nvPr>
            <p:ph idx="4" type="subTitle"/>
          </p:nvPr>
        </p:nvSpPr>
        <p:spPr>
          <a:xfrm>
            <a:off x="4923076" y="2478350"/>
            <a:ext cx="2854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38" name="Google Shape;238;p2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21615">
            <a:off x="-2883355" y="2920822"/>
            <a:ext cx="6358670" cy="468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760980">
            <a:off x="4870544" y="-2570529"/>
            <a:ext cx="6358671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80273">
            <a:off x="-1845011" y="-2880526"/>
            <a:ext cx="4281998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3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0056502">
            <a:off x="7307396" y="3136888"/>
            <a:ext cx="3239454" cy="3891207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3"/>
          <p:cNvSpPr/>
          <p:nvPr/>
        </p:nvSpPr>
        <p:spPr>
          <a:xfrm rot="7308869">
            <a:off x="-1905198" y="-2151515"/>
            <a:ext cx="5010343" cy="3433898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3"/>
          <p:cNvSpPr/>
          <p:nvPr/>
        </p:nvSpPr>
        <p:spPr>
          <a:xfrm rot="-7471966">
            <a:off x="7257010" y="4898891"/>
            <a:ext cx="5010362" cy="3433912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46" name="Google Shape;246;p24"/>
          <p:cNvSpPr txBox="1"/>
          <p:nvPr>
            <p:ph idx="1" type="subTitle"/>
          </p:nvPr>
        </p:nvSpPr>
        <p:spPr>
          <a:xfrm>
            <a:off x="5078888" y="1500175"/>
            <a:ext cx="3258300" cy="287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p24"/>
          <p:cNvSpPr txBox="1"/>
          <p:nvPr>
            <p:ph idx="2" type="subTitle"/>
          </p:nvPr>
        </p:nvSpPr>
        <p:spPr>
          <a:xfrm>
            <a:off x="806813" y="1500175"/>
            <a:ext cx="3258300" cy="287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48" name="Google Shape;248;p2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085503">
            <a:off x="-1202688" y="-1279138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7390356">
            <a:off x="-2102687" y="35223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2960422">
            <a:off x="7625700" y="3707987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4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4588504">
            <a:off x="7491863" y="-1308864"/>
            <a:ext cx="3077549" cy="36967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2" name="Google Shape;252;p24"/>
          <p:cNvGrpSpPr/>
          <p:nvPr/>
        </p:nvGrpSpPr>
        <p:grpSpPr>
          <a:xfrm rot="203412">
            <a:off x="8387030" y="-637647"/>
            <a:ext cx="1732400" cy="1732413"/>
            <a:chOff x="7491250" y="3284000"/>
            <a:chExt cx="1142100" cy="1142100"/>
          </a:xfrm>
        </p:grpSpPr>
        <p:sp>
          <p:nvSpPr>
            <p:cNvPr id="253" name="Google Shape;253;p2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2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2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2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594708" y="-1674725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59" name="Google Shape;259;p25"/>
          <p:cNvSpPr txBox="1"/>
          <p:nvPr>
            <p:ph idx="1" type="subTitle"/>
          </p:nvPr>
        </p:nvSpPr>
        <p:spPr>
          <a:xfrm>
            <a:off x="720125" y="2904527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25"/>
          <p:cNvSpPr txBox="1"/>
          <p:nvPr>
            <p:ph idx="2" type="subTitle"/>
          </p:nvPr>
        </p:nvSpPr>
        <p:spPr>
          <a:xfrm>
            <a:off x="3375600" y="2904527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25"/>
          <p:cNvSpPr txBox="1"/>
          <p:nvPr>
            <p:ph idx="3" type="subTitle"/>
          </p:nvPr>
        </p:nvSpPr>
        <p:spPr>
          <a:xfrm>
            <a:off x="6031075" y="2904526"/>
            <a:ext cx="2392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25"/>
          <p:cNvSpPr txBox="1"/>
          <p:nvPr>
            <p:ph idx="4" type="subTitle"/>
          </p:nvPr>
        </p:nvSpPr>
        <p:spPr>
          <a:xfrm>
            <a:off x="720125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63" name="Google Shape;263;p25"/>
          <p:cNvSpPr txBox="1"/>
          <p:nvPr>
            <p:ph idx="5" type="subTitle"/>
          </p:nvPr>
        </p:nvSpPr>
        <p:spPr>
          <a:xfrm>
            <a:off x="3375600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64" name="Google Shape;264;p25"/>
          <p:cNvSpPr txBox="1"/>
          <p:nvPr>
            <p:ph idx="6" type="subTitle"/>
          </p:nvPr>
        </p:nvSpPr>
        <p:spPr>
          <a:xfrm>
            <a:off x="6031075" y="2449950"/>
            <a:ext cx="23928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65" name="Google Shape;265;p2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2148700" y="3285701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5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1099162" y="-1115012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5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-8624256">
            <a:off x="7843087" y="3463450"/>
            <a:ext cx="2809875" cy="3057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" name="Google Shape;268;p25"/>
          <p:cNvGrpSpPr/>
          <p:nvPr/>
        </p:nvGrpSpPr>
        <p:grpSpPr>
          <a:xfrm rot="-4797348">
            <a:off x="7562949" y="4142663"/>
            <a:ext cx="2553237" cy="2553369"/>
            <a:chOff x="7491250" y="3284000"/>
            <a:chExt cx="1142100" cy="1142100"/>
          </a:xfrm>
        </p:grpSpPr>
        <p:sp>
          <p:nvSpPr>
            <p:cNvPr id="269" name="Google Shape;269;p25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5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25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4" name="Google Shape;274;p26"/>
          <p:cNvSpPr txBox="1"/>
          <p:nvPr>
            <p:ph idx="1" type="subTitle"/>
          </p:nvPr>
        </p:nvSpPr>
        <p:spPr>
          <a:xfrm>
            <a:off x="2286850" y="2357175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26"/>
          <p:cNvSpPr txBox="1"/>
          <p:nvPr>
            <p:ph idx="2" type="subTitle"/>
          </p:nvPr>
        </p:nvSpPr>
        <p:spPr>
          <a:xfrm>
            <a:off x="4740952" y="2357175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26"/>
          <p:cNvSpPr txBox="1"/>
          <p:nvPr>
            <p:ph idx="3" type="subTitle"/>
          </p:nvPr>
        </p:nvSpPr>
        <p:spPr>
          <a:xfrm>
            <a:off x="2286850" y="3938600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26"/>
          <p:cNvSpPr txBox="1"/>
          <p:nvPr>
            <p:ph idx="4" type="subTitle"/>
          </p:nvPr>
        </p:nvSpPr>
        <p:spPr>
          <a:xfrm>
            <a:off x="4740952" y="3938600"/>
            <a:ext cx="21162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26"/>
          <p:cNvSpPr txBox="1"/>
          <p:nvPr>
            <p:ph idx="5" type="subTitle"/>
          </p:nvPr>
        </p:nvSpPr>
        <p:spPr>
          <a:xfrm>
            <a:off x="2286850" y="19229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79" name="Google Shape;279;p26"/>
          <p:cNvSpPr txBox="1"/>
          <p:nvPr>
            <p:ph idx="6" type="subTitle"/>
          </p:nvPr>
        </p:nvSpPr>
        <p:spPr>
          <a:xfrm>
            <a:off x="2286850" y="35044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80" name="Google Shape;280;p26"/>
          <p:cNvSpPr txBox="1"/>
          <p:nvPr>
            <p:ph idx="7" type="subTitle"/>
          </p:nvPr>
        </p:nvSpPr>
        <p:spPr>
          <a:xfrm>
            <a:off x="4740952" y="19229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281" name="Google Shape;281;p26"/>
          <p:cNvSpPr txBox="1"/>
          <p:nvPr>
            <p:ph idx="8" type="subTitle"/>
          </p:nvPr>
        </p:nvSpPr>
        <p:spPr>
          <a:xfrm>
            <a:off x="4740952" y="3504475"/>
            <a:ext cx="21162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282" name="Google Shape;282;p2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-2437130" y="-23029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2148700" y="3285701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7260995" y="35001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6901037" y="-1808912"/>
            <a:ext cx="4908953" cy="3620071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6"/>
          <p:cNvSpPr/>
          <p:nvPr/>
        </p:nvSpPr>
        <p:spPr>
          <a:xfrm rot="5400000">
            <a:off x="8176125" y="-904625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7" name="Google Shape;287;p26"/>
          <p:cNvGrpSpPr/>
          <p:nvPr/>
        </p:nvGrpSpPr>
        <p:grpSpPr>
          <a:xfrm rot="250560">
            <a:off x="-1370912" y="3929822"/>
            <a:ext cx="2553319" cy="2553328"/>
            <a:chOff x="7491250" y="3284000"/>
            <a:chExt cx="1142100" cy="1142100"/>
          </a:xfrm>
        </p:grpSpPr>
        <p:sp>
          <p:nvSpPr>
            <p:cNvPr id="288" name="Google Shape;288;p26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26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93" name="Google Shape;293;p27"/>
          <p:cNvSpPr txBox="1"/>
          <p:nvPr>
            <p:ph idx="1" type="subTitle"/>
          </p:nvPr>
        </p:nvSpPr>
        <p:spPr>
          <a:xfrm>
            <a:off x="864874" y="2423617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27"/>
          <p:cNvSpPr txBox="1"/>
          <p:nvPr>
            <p:ph idx="2" type="subTitle"/>
          </p:nvPr>
        </p:nvSpPr>
        <p:spPr>
          <a:xfrm>
            <a:off x="3460350" y="2423617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27"/>
          <p:cNvSpPr txBox="1"/>
          <p:nvPr>
            <p:ph idx="3" type="subTitle"/>
          </p:nvPr>
        </p:nvSpPr>
        <p:spPr>
          <a:xfrm>
            <a:off x="864874" y="4085604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6" name="Google Shape;296;p27"/>
          <p:cNvSpPr txBox="1"/>
          <p:nvPr>
            <p:ph idx="4" type="subTitle"/>
          </p:nvPr>
        </p:nvSpPr>
        <p:spPr>
          <a:xfrm>
            <a:off x="3460350" y="4085604"/>
            <a:ext cx="2225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27"/>
          <p:cNvSpPr txBox="1"/>
          <p:nvPr>
            <p:ph idx="5" type="subTitle"/>
          </p:nvPr>
        </p:nvSpPr>
        <p:spPr>
          <a:xfrm>
            <a:off x="6054175" y="2423616"/>
            <a:ext cx="22248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27"/>
          <p:cNvSpPr txBox="1"/>
          <p:nvPr>
            <p:ph idx="6" type="subTitle"/>
          </p:nvPr>
        </p:nvSpPr>
        <p:spPr>
          <a:xfrm>
            <a:off x="6054175" y="4077350"/>
            <a:ext cx="22248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27"/>
          <p:cNvSpPr txBox="1"/>
          <p:nvPr>
            <p:ph idx="7" type="subTitle"/>
          </p:nvPr>
        </p:nvSpPr>
        <p:spPr>
          <a:xfrm>
            <a:off x="863225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0" name="Google Shape;300;p27"/>
          <p:cNvSpPr txBox="1"/>
          <p:nvPr>
            <p:ph idx="8" type="subTitle"/>
          </p:nvPr>
        </p:nvSpPr>
        <p:spPr>
          <a:xfrm>
            <a:off x="3458700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1" name="Google Shape;301;p27"/>
          <p:cNvSpPr txBox="1"/>
          <p:nvPr>
            <p:ph idx="9" type="subTitle"/>
          </p:nvPr>
        </p:nvSpPr>
        <p:spPr>
          <a:xfrm>
            <a:off x="6052375" y="201152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2" name="Google Shape;302;p27"/>
          <p:cNvSpPr txBox="1"/>
          <p:nvPr>
            <p:ph idx="13" type="subTitle"/>
          </p:nvPr>
        </p:nvSpPr>
        <p:spPr>
          <a:xfrm>
            <a:off x="863225" y="3672380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3" name="Google Shape;303;p27"/>
          <p:cNvSpPr txBox="1"/>
          <p:nvPr>
            <p:ph idx="14" type="subTitle"/>
          </p:nvPr>
        </p:nvSpPr>
        <p:spPr>
          <a:xfrm>
            <a:off x="3458700" y="3672380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04" name="Google Shape;304;p27"/>
          <p:cNvSpPr txBox="1"/>
          <p:nvPr>
            <p:ph idx="15" type="subTitle"/>
          </p:nvPr>
        </p:nvSpPr>
        <p:spPr>
          <a:xfrm>
            <a:off x="6052375" y="3672375"/>
            <a:ext cx="2228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305" name="Google Shape;305;p2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1099162" y="-1115012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2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8624256">
            <a:off x="7780962" y="3380625"/>
            <a:ext cx="2809875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7390356">
            <a:off x="-2102687" y="3522311"/>
            <a:ext cx="3077550" cy="369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11915">
            <a:off x="8192087" y="-1434600"/>
            <a:ext cx="3077549" cy="36967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9" name="Google Shape;309;p27"/>
          <p:cNvGrpSpPr/>
          <p:nvPr/>
        </p:nvGrpSpPr>
        <p:grpSpPr>
          <a:xfrm rot="250560">
            <a:off x="-1541137" y="4094010"/>
            <a:ext cx="2553319" cy="2553328"/>
            <a:chOff x="7491250" y="3284000"/>
            <a:chExt cx="1142100" cy="1142100"/>
          </a:xfrm>
        </p:grpSpPr>
        <p:sp>
          <p:nvSpPr>
            <p:cNvPr id="310" name="Google Shape;310;p2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2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2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3" name="Google Shape;313;p27"/>
          <p:cNvGrpSpPr/>
          <p:nvPr/>
        </p:nvGrpSpPr>
        <p:grpSpPr>
          <a:xfrm rot="250560">
            <a:off x="8356653" y="-692543"/>
            <a:ext cx="2212608" cy="2212616"/>
            <a:chOff x="7491250" y="3284000"/>
            <a:chExt cx="989700" cy="989700"/>
          </a:xfrm>
        </p:grpSpPr>
        <p:sp>
          <p:nvSpPr>
            <p:cNvPr id="314" name="Google Shape;314;p2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2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8"/>
          <p:cNvSpPr txBox="1"/>
          <p:nvPr>
            <p:ph hasCustomPrompt="1" type="title"/>
          </p:nvPr>
        </p:nvSpPr>
        <p:spPr>
          <a:xfrm>
            <a:off x="2223600" y="670225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8" name="Google Shape;318;p28"/>
          <p:cNvSpPr txBox="1"/>
          <p:nvPr>
            <p:ph idx="1" type="subTitle"/>
          </p:nvPr>
        </p:nvSpPr>
        <p:spPr>
          <a:xfrm>
            <a:off x="2223600" y="1428226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19" name="Google Shape;319;p28"/>
          <p:cNvSpPr txBox="1"/>
          <p:nvPr>
            <p:ph hasCustomPrompt="1" idx="2" type="title"/>
          </p:nvPr>
        </p:nvSpPr>
        <p:spPr>
          <a:xfrm>
            <a:off x="2223600" y="1967931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0" name="Google Shape;320;p28"/>
          <p:cNvSpPr txBox="1"/>
          <p:nvPr>
            <p:ph idx="3" type="subTitle"/>
          </p:nvPr>
        </p:nvSpPr>
        <p:spPr>
          <a:xfrm>
            <a:off x="2223600" y="2728503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21" name="Google Shape;321;p28"/>
          <p:cNvSpPr txBox="1"/>
          <p:nvPr>
            <p:ph hasCustomPrompt="1" idx="4" type="title"/>
          </p:nvPr>
        </p:nvSpPr>
        <p:spPr>
          <a:xfrm>
            <a:off x="2223600" y="3265638"/>
            <a:ext cx="46968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2" name="Google Shape;322;p28"/>
          <p:cNvSpPr txBox="1"/>
          <p:nvPr>
            <p:ph idx="5" type="subTitle"/>
          </p:nvPr>
        </p:nvSpPr>
        <p:spPr>
          <a:xfrm>
            <a:off x="2223600" y="4028781"/>
            <a:ext cx="4696800" cy="3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pic>
        <p:nvPicPr>
          <p:cNvPr id="323" name="Google Shape;323;p2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2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7699908" y="-23842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8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-2519867" y="2132775"/>
            <a:ext cx="4189037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7" name="Google Shape;327;p28"/>
          <p:cNvGrpSpPr/>
          <p:nvPr/>
        </p:nvGrpSpPr>
        <p:grpSpPr>
          <a:xfrm rot="-4173674">
            <a:off x="7523930" y="4189992"/>
            <a:ext cx="2553328" cy="2553367"/>
            <a:chOff x="7491250" y="3284000"/>
            <a:chExt cx="1142100" cy="1142100"/>
          </a:xfrm>
        </p:grpSpPr>
        <p:sp>
          <p:nvSpPr>
            <p:cNvPr id="328" name="Google Shape;328;p28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28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28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1" name="Google Shape;331;p28"/>
          <p:cNvSpPr/>
          <p:nvPr/>
        </p:nvSpPr>
        <p:spPr>
          <a:xfrm flipH="1" rot="-5400000">
            <a:off x="207538" y="-82910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8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9"/>
          <p:cNvSpPr txBox="1"/>
          <p:nvPr>
            <p:ph hasCustomPrompt="1" type="title"/>
          </p:nvPr>
        </p:nvSpPr>
        <p:spPr>
          <a:xfrm>
            <a:off x="1327138" y="1702925"/>
            <a:ext cx="13989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34" name="Google Shape;334;p29"/>
          <p:cNvSpPr txBox="1"/>
          <p:nvPr>
            <p:ph idx="1" type="subTitle"/>
          </p:nvPr>
        </p:nvSpPr>
        <p:spPr>
          <a:xfrm>
            <a:off x="830800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35" name="Google Shape;335;p29"/>
          <p:cNvSpPr txBox="1"/>
          <p:nvPr>
            <p:ph idx="2" type="subTitle"/>
          </p:nvPr>
        </p:nvSpPr>
        <p:spPr>
          <a:xfrm>
            <a:off x="830800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6" name="Google Shape;336;p29"/>
          <p:cNvSpPr txBox="1"/>
          <p:nvPr>
            <p:ph hasCustomPrompt="1" idx="3" type="title"/>
          </p:nvPr>
        </p:nvSpPr>
        <p:spPr>
          <a:xfrm>
            <a:off x="3873150" y="1702925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37" name="Google Shape;337;p29"/>
          <p:cNvSpPr txBox="1"/>
          <p:nvPr>
            <p:ph idx="4" type="subTitle"/>
          </p:nvPr>
        </p:nvSpPr>
        <p:spPr>
          <a:xfrm>
            <a:off x="3376200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38" name="Google Shape;338;p29"/>
          <p:cNvSpPr txBox="1"/>
          <p:nvPr>
            <p:ph idx="5" type="subTitle"/>
          </p:nvPr>
        </p:nvSpPr>
        <p:spPr>
          <a:xfrm>
            <a:off x="3376200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39" name="Google Shape;339;p29"/>
          <p:cNvSpPr txBox="1"/>
          <p:nvPr>
            <p:ph hasCustomPrompt="1" idx="6" type="title"/>
          </p:nvPr>
        </p:nvSpPr>
        <p:spPr>
          <a:xfrm>
            <a:off x="6419163" y="1702925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40" name="Google Shape;340;p29"/>
          <p:cNvSpPr txBox="1"/>
          <p:nvPr>
            <p:ph idx="7" type="subTitle"/>
          </p:nvPr>
        </p:nvSpPr>
        <p:spPr>
          <a:xfrm>
            <a:off x="5922225" y="3629200"/>
            <a:ext cx="2391600" cy="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41" name="Google Shape;341;p29"/>
          <p:cNvSpPr txBox="1"/>
          <p:nvPr>
            <p:ph idx="8" type="subTitle"/>
          </p:nvPr>
        </p:nvSpPr>
        <p:spPr>
          <a:xfrm>
            <a:off x="5922225" y="3197125"/>
            <a:ext cx="2391600" cy="44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342" name="Google Shape;342;p29"/>
          <p:cNvSpPr txBox="1"/>
          <p:nvPr>
            <p:ph idx="9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343" name="Google Shape;343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477036">
            <a:off x="-3038826" y="2853538"/>
            <a:ext cx="4908954" cy="3620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7265812" y="-102168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204423">
            <a:off x="-3030763" y="-215123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2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5211595">
            <a:off x="6786937" y="4093813"/>
            <a:ext cx="4908954" cy="3620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7" name="Google Shape;347;p29"/>
          <p:cNvGrpSpPr/>
          <p:nvPr/>
        </p:nvGrpSpPr>
        <p:grpSpPr>
          <a:xfrm rot="-3381539">
            <a:off x="-1280734" y="-1577361"/>
            <a:ext cx="2553289" cy="2553352"/>
            <a:chOff x="7491250" y="3284000"/>
            <a:chExt cx="1142100" cy="1142100"/>
          </a:xfrm>
        </p:grpSpPr>
        <p:sp>
          <p:nvSpPr>
            <p:cNvPr id="348" name="Google Shape;348;p29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0"/>
          <p:cNvSpPr txBox="1"/>
          <p:nvPr>
            <p:ph type="title"/>
          </p:nvPr>
        </p:nvSpPr>
        <p:spPr>
          <a:xfrm>
            <a:off x="2947925" y="1932963"/>
            <a:ext cx="5067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53" name="Google Shape;353;p30"/>
          <p:cNvSpPr txBox="1"/>
          <p:nvPr>
            <p:ph hasCustomPrompt="1" idx="2" type="title"/>
          </p:nvPr>
        </p:nvSpPr>
        <p:spPr>
          <a:xfrm>
            <a:off x="976850" y="1830275"/>
            <a:ext cx="1899600" cy="1584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accen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54" name="Google Shape;354;p30"/>
          <p:cNvSpPr txBox="1"/>
          <p:nvPr>
            <p:ph idx="1" type="subTitle"/>
          </p:nvPr>
        </p:nvSpPr>
        <p:spPr>
          <a:xfrm>
            <a:off x="2947925" y="2936888"/>
            <a:ext cx="5067600" cy="3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/>
        </p:txBody>
      </p:sp>
      <p:pic>
        <p:nvPicPr>
          <p:cNvPr id="355" name="Google Shape;355;p3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793174">
            <a:off x="5251432" y="-1805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628867" y="-25357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0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7067858" y="348887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0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3842154">
            <a:off x="-2397155" y="2588397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0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 rot="9362232">
            <a:off x="6677363" y="-2892716"/>
            <a:ext cx="472689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0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-3126425" y="2223408"/>
            <a:ext cx="472689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0"/>
          <p:cNvSpPr/>
          <p:nvPr/>
        </p:nvSpPr>
        <p:spPr>
          <a:xfrm rot="5400000">
            <a:off x="-136536" y="4109718"/>
            <a:ext cx="1071930" cy="202214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62" name="Google Shape;362;p30"/>
          <p:cNvGrpSpPr/>
          <p:nvPr/>
        </p:nvGrpSpPr>
        <p:grpSpPr>
          <a:xfrm rot="-853927">
            <a:off x="7614729" y="-1808960"/>
            <a:ext cx="3095298" cy="3095437"/>
            <a:chOff x="7491250" y="3284000"/>
            <a:chExt cx="1142100" cy="1142100"/>
          </a:xfrm>
        </p:grpSpPr>
        <p:sp>
          <p:nvSpPr>
            <p:cNvPr id="363" name="Google Shape;363;p30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0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30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" type="body"/>
          </p:nvPr>
        </p:nvSpPr>
        <p:spPr>
          <a:xfrm>
            <a:off x="720000" y="1215751"/>
            <a:ext cx="7704000" cy="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34" name="Google Shape;3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226470" y="-1805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-4229730" y="3132572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7204629">
            <a:off x="7683076" y="4514107"/>
            <a:ext cx="4173851" cy="3077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4301561">
            <a:off x="-2451049" y="-2212043"/>
            <a:ext cx="4173850" cy="3077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bg>
      <p:bgPr>
        <a:solidFill>
          <a:schemeClr val="accent2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3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336258" y="-1502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3204423">
            <a:off x="-3022975" y="-2180587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3597554">
            <a:off x="6307612" y="4121000"/>
            <a:ext cx="4908953" cy="3620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1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-1747205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1"/>
          <p:cNvSpPr txBox="1"/>
          <p:nvPr>
            <p:ph type="title"/>
          </p:nvPr>
        </p:nvSpPr>
        <p:spPr>
          <a:xfrm>
            <a:off x="2347938" y="540000"/>
            <a:ext cx="4448100" cy="1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85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31"/>
          <p:cNvSpPr txBox="1"/>
          <p:nvPr>
            <p:ph idx="1" type="subTitle"/>
          </p:nvPr>
        </p:nvSpPr>
        <p:spPr>
          <a:xfrm>
            <a:off x="2347900" y="1841450"/>
            <a:ext cx="4448100" cy="105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31"/>
          <p:cNvSpPr txBox="1"/>
          <p:nvPr/>
        </p:nvSpPr>
        <p:spPr>
          <a:xfrm>
            <a:off x="1669050" y="3671775"/>
            <a:ext cx="58059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CREDITS: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,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, and infographics &amp;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exend"/>
                <a:ea typeface="Lexend"/>
                <a:cs typeface="Lexend"/>
                <a:sym typeface="Lexend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endParaRPr b="1"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374" name="Google Shape;374;p31"/>
          <p:cNvGrpSpPr/>
          <p:nvPr/>
        </p:nvGrpSpPr>
        <p:grpSpPr>
          <a:xfrm rot="611854">
            <a:off x="-1140991" y="3731279"/>
            <a:ext cx="2553297" cy="2553317"/>
            <a:chOff x="7491250" y="3284000"/>
            <a:chExt cx="1142100" cy="1142100"/>
          </a:xfrm>
        </p:grpSpPr>
        <p:sp>
          <p:nvSpPr>
            <p:cNvPr id="375" name="Google Shape;375;p31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31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31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8" name="Google Shape;378;p31"/>
          <p:cNvSpPr/>
          <p:nvPr/>
        </p:nvSpPr>
        <p:spPr>
          <a:xfrm rot="5400000">
            <a:off x="8256400" y="-70795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3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9362232">
            <a:off x="6445425" y="-2423491"/>
            <a:ext cx="472689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2498775" y="3191858"/>
            <a:ext cx="472689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8960994">
            <a:off x="-1941386" y="-1907151"/>
            <a:ext cx="3077549" cy="3696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2699992">
            <a:off x="7270089" y="4004952"/>
            <a:ext cx="3077548" cy="3696724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32"/>
          <p:cNvSpPr/>
          <p:nvPr/>
        </p:nvSpPr>
        <p:spPr>
          <a:xfrm rot="-8869474">
            <a:off x="8406754" y="3976188"/>
            <a:ext cx="1011324" cy="1876827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2"/>
          <p:cNvSpPr/>
          <p:nvPr/>
        </p:nvSpPr>
        <p:spPr>
          <a:xfrm rot="-7691403">
            <a:off x="-101569" y="-790221"/>
            <a:ext cx="1011396" cy="1876960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6336258" y="-1502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-1747205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612574">
            <a:off x="-1958855" y="-2032249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6110677">
            <a:off x="6833208" y="1604751"/>
            <a:ext cx="418903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1" name="Google Shape;391;p33"/>
          <p:cNvGrpSpPr/>
          <p:nvPr/>
        </p:nvGrpSpPr>
        <p:grpSpPr>
          <a:xfrm rot="611854">
            <a:off x="-1140991" y="3731279"/>
            <a:ext cx="2553297" cy="2553317"/>
            <a:chOff x="7491250" y="3284000"/>
            <a:chExt cx="1142100" cy="1142100"/>
          </a:xfrm>
        </p:grpSpPr>
        <p:sp>
          <p:nvSpPr>
            <p:cNvPr id="392" name="Google Shape;392;p3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3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3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5" name="Google Shape;395;p33"/>
          <p:cNvGrpSpPr/>
          <p:nvPr/>
        </p:nvGrpSpPr>
        <p:grpSpPr>
          <a:xfrm rot="611854">
            <a:off x="7651072" y="-961646"/>
            <a:ext cx="2553297" cy="2553317"/>
            <a:chOff x="7491250" y="3284000"/>
            <a:chExt cx="1142100" cy="1142100"/>
          </a:xfrm>
        </p:grpSpPr>
        <p:sp>
          <p:nvSpPr>
            <p:cNvPr id="396" name="Google Shape;396;p33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33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33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accen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10350341">
            <a:off x="7378870" y="-16526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5548276">
            <a:off x="8209082" y="-33009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458642" y="-25448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6946283" y="330140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4927054">
            <a:off x="-3543456" y="3169722"/>
            <a:ext cx="6358671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" type="subTitle"/>
          </p:nvPr>
        </p:nvSpPr>
        <p:spPr>
          <a:xfrm>
            <a:off x="5055284" y="360874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6" name="Google Shape;46;p5"/>
          <p:cNvSpPr txBox="1"/>
          <p:nvPr>
            <p:ph idx="2" type="subTitle"/>
          </p:nvPr>
        </p:nvSpPr>
        <p:spPr>
          <a:xfrm>
            <a:off x="1583300" y="3608749"/>
            <a:ext cx="250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7" name="Google Shape;47;p5"/>
          <p:cNvSpPr txBox="1"/>
          <p:nvPr>
            <p:ph idx="3" type="subTitle"/>
          </p:nvPr>
        </p:nvSpPr>
        <p:spPr>
          <a:xfrm>
            <a:off x="5055275" y="3300725"/>
            <a:ext cx="25056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8" name="Google Shape;48;p5"/>
          <p:cNvSpPr txBox="1"/>
          <p:nvPr>
            <p:ph idx="4" type="subTitle"/>
          </p:nvPr>
        </p:nvSpPr>
        <p:spPr>
          <a:xfrm>
            <a:off x="1583300" y="3300725"/>
            <a:ext cx="2505600" cy="39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pic>
        <p:nvPicPr>
          <p:cNvPr id="49" name="Google Shape;49;p5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5057249">
            <a:off x="-2058267" y="3949800"/>
            <a:ext cx="41890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"/>
          <p:cNvSpPr/>
          <p:nvPr/>
        </p:nvSpPr>
        <p:spPr>
          <a:xfrm flipH="1" rot="-7838912">
            <a:off x="-35282" y="-414420"/>
            <a:ext cx="1011324" cy="1907831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5"/>
          <p:cNvSpPr/>
          <p:nvPr/>
        </p:nvSpPr>
        <p:spPr>
          <a:xfrm flipH="1" rot="-7838912">
            <a:off x="8231743" y="3650080"/>
            <a:ext cx="1011324" cy="1907831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pic>
        <p:nvPicPr>
          <p:cNvPr id="54" name="Google Shape;54;p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8603001">
            <a:off x="-3133685" y="3402177"/>
            <a:ext cx="428199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6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-3300072">
            <a:off x="7806765" y="-3499223"/>
            <a:ext cx="4281994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4950392">
            <a:off x="-2240423" y="-2093743"/>
            <a:ext cx="4173850" cy="3077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6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8449143">
            <a:off x="6737277" y="4269281"/>
            <a:ext cx="4173850" cy="3077981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6"/>
          <p:cNvSpPr/>
          <p:nvPr/>
        </p:nvSpPr>
        <p:spPr>
          <a:xfrm flipH="1" rot="-5400000">
            <a:off x="207547" y="-920097"/>
            <a:ext cx="1011350" cy="1907843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6"/>
          <p:cNvSpPr/>
          <p:nvPr/>
        </p:nvSpPr>
        <p:spPr>
          <a:xfrm rot="384877">
            <a:off x="7037720" y="4091361"/>
            <a:ext cx="5010244" cy="3433831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lt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"/>
          <p:cNvSpPr/>
          <p:nvPr>
            <p:ph idx="2" type="pic"/>
          </p:nvPr>
        </p:nvSpPr>
        <p:spPr>
          <a:xfrm>
            <a:off x="5012325" y="1515925"/>
            <a:ext cx="2732700" cy="27327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62" name="Google Shape;6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1456804">
            <a:off x="-2519867" y="-3140125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807587">
            <a:off x="7307882" y="2608388"/>
            <a:ext cx="41890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7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5" name="Google Shape;65;p7"/>
          <p:cNvSpPr txBox="1"/>
          <p:nvPr>
            <p:ph idx="1" type="subTitle"/>
          </p:nvPr>
        </p:nvSpPr>
        <p:spPr>
          <a:xfrm>
            <a:off x="720000" y="1541950"/>
            <a:ext cx="3852000" cy="297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pic>
        <p:nvPicPr>
          <p:cNvPr id="66" name="Google Shape;66;p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6218828">
            <a:off x="-1860475" y="-2106663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7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7806449">
            <a:off x="7212900" y="388817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 rot="5057249">
            <a:off x="7699908" y="-2384250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-2519867" y="2132775"/>
            <a:ext cx="41890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7"/>
          <p:cNvSpPr/>
          <p:nvPr/>
        </p:nvSpPr>
        <p:spPr>
          <a:xfrm rot="5400000">
            <a:off x="8390875" y="-840263"/>
            <a:ext cx="860962" cy="1597784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1" name="Google Shape;71;p7"/>
          <p:cNvGrpSpPr/>
          <p:nvPr/>
        </p:nvGrpSpPr>
        <p:grpSpPr>
          <a:xfrm rot="250560">
            <a:off x="-1370912" y="3929822"/>
            <a:ext cx="2553319" cy="2553328"/>
            <a:chOff x="7491250" y="3284000"/>
            <a:chExt cx="1142100" cy="1142100"/>
          </a:xfrm>
        </p:grpSpPr>
        <p:sp>
          <p:nvSpPr>
            <p:cNvPr id="72" name="Google Shape;72;p7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75" name="Google Shape;75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2850" y="2902381"/>
            <a:ext cx="2988150" cy="2241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2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 txBox="1"/>
          <p:nvPr>
            <p:ph type="title"/>
          </p:nvPr>
        </p:nvSpPr>
        <p:spPr>
          <a:xfrm>
            <a:off x="1969350" y="1481700"/>
            <a:ext cx="5205300" cy="218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78" name="Google Shape;78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>
            <a:off x="5942832" y="2280700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8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1029292" y="-2032250"/>
            <a:ext cx="41890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8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6067070" y="-2222078"/>
            <a:ext cx="6358670" cy="468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8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-10350341">
            <a:off x="-3477555" y="2507872"/>
            <a:ext cx="6358670" cy="468915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8"/>
          <p:cNvSpPr/>
          <p:nvPr/>
        </p:nvSpPr>
        <p:spPr>
          <a:xfrm rot="-4554919">
            <a:off x="6443249" y="3963740"/>
            <a:ext cx="5010380" cy="3433924"/>
          </a:xfrm>
          <a:custGeom>
            <a:rect b="b" l="l" r="r" t="t"/>
            <a:pathLst>
              <a:path extrusionOk="0" fill="none" h="85490" w="124737">
                <a:moveTo>
                  <a:pt x="6021" y="44551"/>
                </a:moveTo>
                <a:cubicBezTo>
                  <a:pt x="6021" y="44551"/>
                  <a:pt x="38192" y="9105"/>
                  <a:pt x="59084" y="6655"/>
                </a:cubicBezTo>
                <a:cubicBezTo>
                  <a:pt x="65421" y="5916"/>
                  <a:pt x="71019" y="10795"/>
                  <a:pt x="71378" y="17175"/>
                </a:cubicBezTo>
                <a:cubicBezTo>
                  <a:pt x="72181" y="31814"/>
                  <a:pt x="70681" y="65549"/>
                  <a:pt x="39608" y="62845"/>
                </a:cubicBezTo>
                <a:cubicBezTo>
                  <a:pt x="0" y="59423"/>
                  <a:pt x="124737" y="1"/>
                  <a:pt x="124737" y="29849"/>
                </a:cubicBezTo>
                <a:cubicBezTo>
                  <a:pt x="124737" y="59676"/>
                  <a:pt x="100867" y="85490"/>
                  <a:pt x="82384" y="82490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21123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accent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"/>
          <p:cNvSpPr txBox="1"/>
          <p:nvPr>
            <p:ph type="title"/>
          </p:nvPr>
        </p:nvSpPr>
        <p:spPr>
          <a:xfrm>
            <a:off x="1720650" y="1173325"/>
            <a:ext cx="5702700" cy="199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11000"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" type="subTitle"/>
          </p:nvPr>
        </p:nvSpPr>
        <p:spPr>
          <a:xfrm>
            <a:off x="1720650" y="3093700"/>
            <a:ext cx="5702700" cy="67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86" name="Google Shape;86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1534075" y="-998787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6193593">
            <a:off x="6988900" y="3660425"/>
            <a:ext cx="4171950" cy="307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9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 rot="5057249">
            <a:off x="6726708" y="-1947825"/>
            <a:ext cx="418903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9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-2002192" y="2816100"/>
            <a:ext cx="418903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/>
          <p:nvPr>
            <p:ph idx="2" type="pic"/>
          </p:nvPr>
        </p:nvSpPr>
        <p:spPr>
          <a:xfrm>
            <a:off x="3000" y="-200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10"/>
          <p:cNvSpPr txBox="1"/>
          <p:nvPr>
            <p:ph type="title"/>
          </p:nvPr>
        </p:nvSpPr>
        <p:spPr>
          <a:xfrm>
            <a:off x="5679300" y="539500"/>
            <a:ext cx="2751600" cy="2278500"/>
          </a:xfrm>
          <a:prstGeom prst="rect">
            <a:avLst/>
          </a:prstGeom>
          <a:solidFill>
            <a:schemeClr val="accent2"/>
          </a:solidFill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itr"/>
              <a:buNone/>
              <a:defRPr sz="3500">
                <a:solidFill>
                  <a:schemeClr val="lt1"/>
                </a:solidFill>
                <a:latin typeface="Mitr"/>
                <a:ea typeface="Mitr"/>
                <a:cs typeface="Mitr"/>
                <a:sym typeface="Mit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●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exend"/>
              <a:buChar char="○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Lexend"/>
              <a:buChar char="■"/>
              <a:defRPr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hyperlink" Target="https://www.canva.com/design/DAFi-Mb5MMY/fi4phc7cmqZsgREltqSesQ/edit" TargetMode="External"/><Relationship Id="rId5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4"/>
          <p:cNvSpPr txBox="1"/>
          <p:nvPr>
            <p:ph type="ctrTitle"/>
          </p:nvPr>
        </p:nvSpPr>
        <p:spPr>
          <a:xfrm>
            <a:off x="747150" y="262825"/>
            <a:ext cx="7649700" cy="247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latin typeface="Mitr Medium"/>
                <a:ea typeface="Mitr Medium"/>
                <a:cs typeface="Mitr Medium"/>
                <a:sym typeface="Mitr Medium"/>
              </a:rPr>
              <a:t>Relazione Internazionalizzazione</a:t>
            </a:r>
            <a:r>
              <a:rPr lang="en" sz="5200">
                <a:latin typeface="Mitr Medium"/>
                <a:ea typeface="Mitr Medium"/>
                <a:cs typeface="Mitr Medium"/>
                <a:sym typeface="Mitr Medium"/>
              </a:rPr>
              <a:t> </a:t>
            </a:r>
            <a:r>
              <a:rPr lang="en" sz="1800">
                <a:solidFill>
                  <a:schemeClr val="accent2"/>
                </a:solidFill>
              </a:rPr>
              <a:t>2022-2023</a:t>
            </a:r>
            <a:endParaRPr sz="1800">
              <a:solidFill>
                <a:schemeClr val="accent2"/>
              </a:solidFill>
            </a:endParaRPr>
          </a:p>
        </p:txBody>
      </p:sp>
      <p:sp>
        <p:nvSpPr>
          <p:cNvPr id="404" name="Google Shape;404;p34"/>
          <p:cNvSpPr txBox="1"/>
          <p:nvPr>
            <p:ph idx="1" type="subTitle"/>
          </p:nvPr>
        </p:nvSpPr>
        <p:spPr>
          <a:xfrm>
            <a:off x="1396950" y="3428638"/>
            <a:ext cx="6350100" cy="4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ISTITUTO OMNICOMPRENSIVO “R. LAPORTA”</a:t>
            </a:r>
            <a:endParaRPr/>
          </a:p>
        </p:txBody>
      </p:sp>
      <p:sp>
        <p:nvSpPr>
          <p:cNvPr id="405" name="Google Shape;405;p34"/>
          <p:cNvSpPr/>
          <p:nvPr/>
        </p:nvSpPr>
        <p:spPr>
          <a:xfrm>
            <a:off x="553925" y="41571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06" name="Google Shape;406;p34"/>
          <p:cNvGrpSpPr/>
          <p:nvPr/>
        </p:nvGrpSpPr>
        <p:grpSpPr>
          <a:xfrm rot="-3381539">
            <a:off x="7376466" y="3781852"/>
            <a:ext cx="2553289" cy="2553352"/>
            <a:chOff x="7491250" y="3284000"/>
            <a:chExt cx="1142100" cy="1142100"/>
          </a:xfrm>
        </p:grpSpPr>
        <p:sp>
          <p:nvSpPr>
            <p:cNvPr id="407" name="Google Shape;407;p34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34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34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0" name="Google Shape;410;p34"/>
          <p:cNvGrpSpPr/>
          <p:nvPr/>
        </p:nvGrpSpPr>
        <p:grpSpPr>
          <a:xfrm>
            <a:off x="8237220" y="539424"/>
            <a:ext cx="445156" cy="552760"/>
            <a:chOff x="7586925" y="1527850"/>
            <a:chExt cx="642825" cy="798325"/>
          </a:xfrm>
        </p:grpSpPr>
        <p:sp>
          <p:nvSpPr>
            <p:cNvPr id="411" name="Google Shape;411;p34"/>
            <p:cNvSpPr/>
            <p:nvPr/>
          </p:nvSpPr>
          <p:spPr>
            <a:xfrm>
              <a:off x="7586925" y="1527850"/>
              <a:ext cx="562200" cy="657900"/>
            </a:xfrm>
            <a:prstGeom prst="flowChartDecision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34"/>
            <p:cNvSpPr/>
            <p:nvPr/>
          </p:nvSpPr>
          <p:spPr>
            <a:xfrm>
              <a:off x="7667550" y="1668275"/>
              <a:ext cx="562200" cy="657900"/>
            </a:xfrm>
            <a:prstGeom prst="flowChartDecision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3" name="Google Shape;413;p34"/>
          <p:cNvSpPr/>
          <p:nvPr/>
        </p:nvSpPr>
        <p:spPr>
          <a:xfrm flipH="1" rot="-5400000">
            <a:off x="145675" y="-707950"/>
            <a:ext cx="1011350" cy="1876875"/>
          </a:xfrm>
          <a:custGeom>
            <a:rect b="b" l="l" r="r" t="t"/>
            <a:pathLst>
              <a:path extrusionOk="0" h="75075" w="40454">
                <a:moveTo>
                  <a:pt x="31983" y="0"/>
                </a:moveTo>
                <a:cubicBezTo>
                  <a:pt x="31750" y="634"/>
                  <a:pt x="31518" y="1268"/>
                  <a:pt x="31285" y="1880"/>
                </a:cubicBezTo>
                <a:cubicBezTo>
                  <a:pt x="32680" y="2535"/>
                  <a:pt x="34032" y="2957"/>
                  <a:pt x="35088" y="3760"/>
                </a:cubicBezTo>
                <a:cubicBezTo>
                  <a:pt x="36228" y="4626"/>
                  <a:pt x="37369" y="5704"/>
                  <a:pt x="38003" y="6971"/>
                </a:cubicBezTo>
                <a:cubicBezTo>
                  <a:pt x="39128" y="9281"/>
                  <a:pt x="38018" y="10999"/>
                  <a:pt x="35673" y="10999"/>
                </a:cubicBezTo>
                <a:cubicBezTo>
                  <a:pt x="35551" y="10999"/>
                  <a:pt x="35427" y="10994"/>
                  <a:pt x="35299" y="10985"/>
                </a:cubicBezTo>
                <a:cubicBezTo>
                  <a:pt x="34581" y="10942"/>
                  <a:pt x="33863" y="10731"/>
                  <a:pt x="33165" y="10520"/>
                </a:cubicBezTo>
                <a:cubicBezTo>
                  <a:pt x="24526" y="7858"/>
                  <a:pt x="15907" y="5154"/>
                  <a:pt x="7268" y="2535"/>
                </a:cubicBezTo>
                <a:cubicBezTo>
                  <a:pt x="6561" y="2316"/>
                  <a:pt x="5860" y="2190"/>
                  <a:pt x="5184" y="2190"/>
                </a:cubicBezTo>
                <a:cubicBezTo>
                  <a:pt x="3776" y="2190"/>
                  <a:pt x="2478" y="2735"/>
                  <a:pt x="1480" y="4119"/>
                </a:cubicBezTo>
                <a:cubicBezTo>
                  <a:pt x="1" y="6147"/>
                  <a:pt x="466" y="8281"/>
                  <a:pt x="1606" y="10309"/>
                </a:cubicBezTo>
                <a:cubicBezTo>
                  <a:pt x="2916" y="12653"/>
                  <a:pt x="4965" y="14048"/>
                  <a:pt x="7458" y="14829"/>
                </a:cubicBezTo>
                <a:cubicBezTo>
                  <a:pt x="15971" y="17512"/>
                  <a:pt x="24505" y="20131"/>
                  <a:pt x="32975" y="22941"/>
                </a:cubicBezTo>
                <a:cubicBezTo>
                  <a:pt x="34496" y="23448"/>
                  <a:pt x="35912" y="24546"/>
                  <a:pt x="37094" y="25687"/>
                </a:cubicBezTo>
                <a:cubicBezTo>
                  <a:pt x="38277" y="26806"/>
                  <a:pt x="38827" y="28412"/>
                  <a:pt x="38024" y="30081"/>
                </a:cubicBezTo>
                <a:cubicBezTo>
                  <a:pt x="37641" y="30860"/>
                  <a:pt x="36842" y="31241"/>
                  <a:pt x="35759" y="31241"/>
                </a:cubicBezTo>
                <a:cubicBezTo>
                  <a:pt x="35169" y="31241"/>
                  <a:pt x="34495" y="31128"/>
                  <a:pt x="33757" y="30905"/>
                </a:cubicBezTo>
                <a:cubicBezTo>
                  <a:pt x="30567" y="29933"/>
                  <a:pt x="27378" y="28898"/>
                  <a:pt x="24188" y="27905"/>
                </a:cubicBezTo>
                <a:cubicBezTo>
                  <a:pt x="18400" y="26130"/>
                  <a:pt x="12633" y="24335"/>
                  <a:pt x="6824" y="22624"/>
                </a:cubicBezTo>
                <a:cubicBezTo>
                  <a:pt x="6257" y="22460"/>
                  <a:pt x="5697" y="22374"/>
                  <a:pt x="5155" y="22374"/>
                </a:cubicBezTo>
                <a:cubicBezTo>
                  <a:pt x="3735" y="22374"/>
                  <a:pt x="2437" y="22963"/>
                  <a:pt x="1459" y="24293"/>
                </a:cubicBezTo>
                <a:cubicBezTo>
                  <a:pt x="85" y="26194"/>
                  <a:pt x="402" y="28243"/>
                  <a:pt x="1437" y="30207"/>
                </a:cubicBezTo>
                <a:cubicBezTo>
                  <a:pt x="2810" y="32806"/>
                  <a:pt x="5028" y="34284"/>
                  <a:pt x="7753" y="35129"/>
                </a:cubicBezTo>
                <a:cubicBezTo>
                  <a:pt x="16013" y="37706"/>
                  <a:pt x="24272" y="40347"/>
                  <a:pt x="32553" y="42903"/>
                </a:cubicBezTo>
                <a:cubicBezTo>
                  <a:pt x="34391" y="43494"/>
                  <a:pt x="36038" y="44339"/>
                  <a:pt x="37242" y="45945"/>
                </a:cubicBezTo>
                <a:cubicBezTo>
                  <a:pt x="38383" y="47445"/>
                  <a:pt x="38742" y="49430"/>
                  <a:pt x="37939" y="50402"/>
                </a:cubicBezTo>
                <a:cubicBezTo>
                  <a:pt x="37311" y="51184"/>
                  <a:pt x="36570" y="51441"/>
                  <a:pt x="35786" y="51441"/>
                </a:cubicBezTo>
                <a:cubicBezTo>
                  <a:pt x="35173" y="51441"/>
                  <a:pt x="34535" y="51284"/>
                  <a:pt x="33905" y="51099"/>
                </a:cubicBezTo>
                <a:cubicBezTo>
                  <a:pt x="31159" y="50296"/>
                  <a:pt x="28413" y="49409"/>
                  <a:pt x="25666" y="48564"/>
                </a:cubicBezTo>
                <a:cubicBezTo>
                  <a:pt x="19435" y="46642"/>
                  <a:pt x="13225" y="44698"/>
                  <a:pt x="6972" y="42818"/>
                </a:cubicBezTo>
                <a:cubicBezTo>
                  <a:pt x="6370" y="42645"/>
                  <a:pt x="5777" y="42551"/>
                  <a:pt x="5205" y="42551"/>
                </a:cubicBezTo>
                <a:cubicBezTo>
                  <a:pt x="3827" y="42551"/>
                  <a:pt x="2564" y="43092"/>
                  <a:pt x="1564" y="44360"/>
                </a:cubicBezTo>
                <a:cubicBezTo>
                  <a:pt x="128" y="46177"/>
                  <a:pt x="360" y="48184"/>
                  <a:pt x="1290" y="50127"/>
                </a:cubicBezTo>
                <a:cubicBezTo>
                  <a:pt x="2578" y="52768"/>
                  <a:pt x="4733" y="54352"/>
                  <a:pt x="7458" y="55197"/>
                </a:cubicBezTo>
                <a:cubicBezTo>
                  <a:pt x="15928" y="57859"/>
                  <a:pt x="24399" y="60499"/>
                  <a:pt x="32827" y="63266"/>
                </a:cubicBezTo>
                <a:cubicBezTo>
                  <a:pt x="34222" y="63710"/>
                  <a:pt x="35595" y="64576"/>
                  <a:pt x="36693" y="65569"/>
                </a:cubicBezTo>
                <a:cubicBezTo>
                  <a:pt x="38320" y="67027"/>
                  <a:pt x="38784" y="69245"/>
                  <a:pt x="38024" y="70470"/>
                </a:cubicBezTo>
                <a:cubicBezTo>
                  <a:pt x="37568" y="71224"/>
                  <a:pt x="36857" y="71594"/>
                  <a:pt x="35814" y="71594"/>
                </a:cubicBezTo>
                <a:cubicBezTo>
                  <a:pt x="35164" y="71594"/>
                  <a:pt x="34386" y="71451"/>
                  <a:pt x="33461" y="71167"/>
                </a:cubicBezTo>
                <a:cubicBezTo>
                  <a:pt x="25181" y="68611"/>
                  <a:pt x="16921" y="66034"/>
                  <a:pt x="8641" y="63478"/>
                </a:cubicBezTo>
                <a:cubicBezTo>
                  <a:pt x="7690" y="63182"/>
                  <a:pt x="6718" y="62907"/>
                  <a:pt x="5747" y="62823"/>
                </a:cubicBezTo>
                <a:cubicBezTo>
                  <a:pt x="5572" y="62807"/>
                  <a:pt x="5400" y="62800"/>
                  <a:pt x="5231" y="62800"/>
                </a:cubicBezTo>
                <a:cubicBezTo>
                  <a:pt x="2158" y="62800"/>
                  <a:pt x="135" y="65300"/>
                  <a:pt x="656" y="68484"/>
                </a:cubicBezTo>
                <a:cubicBezTo>
                  <a:pt x="1163" y="71420"/>
                  <a:pt x="4120" y="74483"/>
                  <a:pt x="7077" y="75075"/>
                </a:cubicBezTo>
                <a:cubicBezTo>
                  <a:pt x="7246" y="74483"/>
                  <a:pt x="7415" y="73892"/>
                  <a:pt x="7563" y="73321"/>
                </a:cubicBezTo>
                <a:cubicBezTo>
                  <a:pt x="6782" y="72836"/>
                  <a:pt x="6064" y="72498"/>
                  <a:pt x="5451" y="72012"/>
                </a:cubicBezTo>
                <a:cubicBezTo>
                  <a:pt x="4838" y="71526"/>
                  <a:pt x="4268" y="70956"/>
                  <a:pt x="3782" y="70343"/>
                </a:cubicBezTo>
                <a:cubicBezTo>
                  <a:pt x="2663" y="68843"/>
                  <a:pt x="2367" y="66984"/>
                  <a:pt x="3106" y="66013"/>
                </a:cubicBezTo>
                <a:cubicBezTo>
                  <a:pt x="3735" y="65190"/>
                  <a:pt x="4482" y="64936"/>
                  <a:pt x="5279" y="64936"/>
                </a:cubicBezTo>
                <a:cubicBezTo>
                  <a:pt x="5874" y="64936"/>
                  <a:pt x="6497" y="65077"/>
                  <a:pt x="7120" y="65231"/>
                </a:cubicBezTo>
                <a:cubicBezTo>
                  <a:pt x="7331" y="65294"/>
                  <a:pt x="7521" y="65400"/>
                  <a:pt x="7711" y="65442"/>
                </a:cubicBezTo>
                <a:cubicBezTo>
                  <a:pt x="16140" y="68062"/>
                  <a:pt x="24568" y="70681"/>
                  <a:pt x="32996" y="73279"/>
                </a:cubicBezTo>
                <a:cubicBezTo>
                  <a:pt x="34139" y="73630"/>
                  <a:pt x="35086" y="73817"/>
                  <a:pt x="35911" y="73817"/>
                </a:cubicBezTo>
                <a:cubicBezTo>
                  <a:pt x="37769" y="73817"/>
                  <a:pt x="39005" y="72867"/>
                  <a:pt x="40453" y="70702"/>
                </a:cubicBezTo>
                <a:cubicBezTo>
                  <a:pt x="40453" y="69730"/>
                  <a:pt x="40453" y="68759"/>
                  <a:pt x="40453" y="67766"/>
                </a:cubicBezTo>
                <a:cubicBezTo>
                  <a:pt x="39101" y="63985"/>
                  <a:pt x="36355" y="61936"/>
                  <a:pt x="32637" y="60837"/>
                </a:cubicBezTo>
                <a:cubicBezTo>
                  <a:pt x="24547" y="58408"/>
                  <a:pt x="16520" y="55767"/>
                  <a:pt x="8451" y="53254"/>
                </a:cubicBezTo>
                <a:cubicBezTo>
                  <a:pt x="6444" y="52620"/>
                  <a:pt x="4712" y="51648"/>
                  <a:pt x="3550" y="49789"/>
                </a:cubicBezTo>
                <a:cubicBezTo>
                  <a:pt x="2747" y="48522"/>
                  <a:pt x="2219" y="47085"/>
                  <a:pt x="3191" y="45734"/>
                </a:cubicBezTo>
                <a:cubicBezTo>
                  <a:pt x="3726" y="44967"/>
                  <a:pt x="4443" y="44719"/>
                  <a:pt x="5209" y="44719"/>
                </a:cubicBezTo>
                <a:cubicBezTo>
                  <a:pt x="5774" y="44719"/>
                  <a:pt x="6365" y="44854"/>
                  <a:pt x="6930" y="45015"/>
                </a:cubicBezTo>
                <a:cubicBezTo>
                  <a:pt x="10436" y="46029"/>
                  <a:pt x="13900" y="47149"/>
                  <a:pt x="17386" y="48247"/>
                </a:cubicBezTo>
                <a:cubicBezTo>
                  <a:pt x="22667" y="49874"/>
                  <a:pt x="27948" y="51564"/>
                  <a:pt x="33229" y="53169"/>
                </a:cubicBezTo>
                <a:cubicBezTo>
                  <a:pt x="34191" y="53467"/>
                  <a:pt x="35039" y="53619"/>
                  <a:pt x="35800" y="53619"/>
                </a:cubicBezTo>
                <a:cubicBezTo>
                  <a:pt x="37793" y="53619"/>
                  <a:pt x="39184" y="52571"/>
                  <a:pt x="40453" y="50339"/>
                </a:cubicBezTo>
                <a:lnTo>
                  <a:pt x="40453" y="47445"/>
                </a:lnTo>
                <a:cubicBezTo>
                  <a:pt x="38932" y="43600"/>
                  <a:pt x="36059" y="41635"/>
                  <a:pt x="32257" y="40516"/>
                </a:cubicBezTo>
                <a:cubicBezTo>
                  <a:pt x="24167" y="38129"/>
                  <a:pt x="16140" y="35467"/>
                  <a:pt x="8070" y="32932"/>
                </a:cubicBezTo>
                <a:cubicBezTo>
                  <a:pt x="5873" y="32256"/>
                  <a:pt x="4015" y="31031"/>
                  <a:pt x="3191" y="28813"/>
                </a:cubicBezTo>
                <a:cubicBezTo>
                  <a:pt x="2810" y="27842"/>
                  <a:pt x="2768" y="26257"/>
                  <a:pt x="3317" y="25560"/>
                </a:cubicBezTo>
                <a:cubicBezTo>
                  <a:pt x="3750" y="25027"/>
                  <a:pt x="4826" y="24678"/>
                  <a:pt x="5707" y="24678"/>
                </a:cubicBezTo>
                <a:cubicBezTo>
                  <a:pt x="5944" y="24678"/>
                  <a:pt x="6167" y="24704"/>
                  <a:pt x="6359" y="24757"/>
                </a:cubicBezTo>
                <a:cubicBezTo>
                  <a:pt x="14365" y="27102"/>
                  <a:pt x="22329" y="29595"/>
                  <a:pt x="30293" y="32066"/>
                </a:cubicBezTo>
                <a:cubicBezTo>
                  <a:pt x="31201" y="32341"/>
                  <a:pt x="32088" y="32637"/>
                  <a:pt x="32975" y="32890"/>
                </a:cubicBezTo>
                <a:cubicBezTo>
                  <a:pt x="34099" y="33233"/>
                  <a:pt x="35038" y="33415"/>
                  <a:pt x="35859" y="33415"/>
                </a:cubicBezTo>
                <a:cubicBezTo>
                  <a:pt x="37724" y="33415"/>
                  <a:pt x="38987" y="32475"/>
                  <a:pt x="40453" y="30334"/>
                </a:cubicBezTo>
                <a:lnTo>
                  <a:pt x="40453" y="27102"/>
                </a:lnTo>
                <a:cubicBezTo>
                  <a:pt x="38763" y="23131"/>
                  <a:pt x="35616" y="21293"/>
                  <a:pt x="31687" y="20152"/>
                </a:cubicBezTo>
                <a:cubicBezTo>
                  <a:pt x="23934" y="17892"/>
                  <a:pt x="16245" y="15315"/>
                  <a:pt x="8514" y="12928"/>
                </a:cubicBezTo>
                <a:cubicBezTo>
                  <a:pt x="6570" y="12315"/>
                  <a:pt x="4859" y="11386"/>
                  <a:pt x="3655" y="9612"/>
                </a:cubicBezTo>
                <a:cubicBezTo>
                  <a:pt x="2789" y="8323"/>
                  <a:pt x="2219" y="6865"/>
                  <a:pt x="3148" y="5429"/>
                </a:cubicBezTo>
                <a:cubicBezTo>
                  <a:pt x="3685" y="4619"/>
                  <a:pt x="4415" y="4360"/>
                  <a:pt x="5197" y="4360"/>
                </a:cubicBezTo>
                <a:cubicBezTo>
                  <a:pt x="5802" y="4360"/>
                  <a:pt x="6437" y="4515"/>
                  <a:pt x="7035" y="4690"/>
                </a:cubicBezTo>
                <a:cubicBezTo>
                  <a:pt x="10542" y="5704"/>
                  <a:pt x="14006" y="6844"/>
                  <a:pt x="17492" y="7922"/>
                </a:cubicBezTo>
                <a:cubicBezTo>
                  <a:pt x="22688" y="9527"/>
                  <a:pt x="27863" y="11154"/>
                  <a:pt x="33060" y="12738"/>
                </a:cubicBezTo>
                <a:cubicBezTo>
                  <a:pt x="34131" y="13064"/>
                  <a:pt x="35051" y="13234"/>
                  <a:pt x="35863" y="13234"/>
                </a:cubicBezTo>
                <a:cubicBezTo>
                  <a:pt x="37836" y="13234"/>
                  <a:pt x="39166" y="12228"/>
                  <a:pt x="40453" y="10013"/>
                </a:cubicBezTo>
                <a:lnTo>
                  <a:pt x="40453" y="6781"/>
                </a:lnTo>
                <a:cubicBezTo>
                  <a:pt x="38996" y="3105"/>
                  <a:pt x="35827" y="1521"/>
                  <a:pt x="326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8500" y="124238"/>
            <a:ext cx="7052275" cy="4895024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43"/>
          <p:cNvSpPr txBox="1"/>
          <p:nvPr/>
        </p:nvSpPr>
        <p:spPr>
          <a:xfrm>
            <a:off x="3618425" y="3812700"/>
            <a:ext cx="2360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Presentata candidatura per ottenimento del National Quality Label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44"/>
          <p:cNvSpPr txBox="1"/>
          <p:nvPr>
            <p:ph type="title"/>
          </p:nvPr>
        </p:nvSpPr>
        <p:spPr>
          <a:xfrm>
            <a:off x="108025" y="0"/>
            <a:ext cx="3266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A.S. 2023-2024</a:t>
            </a:r>
            <a:endParaRPr sz="2700"/>
          </a:p>
        </p:txBody>
      </p:sp>
      <p:graphicFrame>
        <p:nvGraphicFramePr>
          <p:cNvPr id="506" name="Google Shape;506;p44"/>
          <p:cNvGraphicFramePr/>
          <p:nvPr/>
        </p:nvGraphicFramePr>
        <p:xfrm>
          <a:off x="0" y="57270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{83579643-3F3F-4CEA-88E2-6BCA82D2E886}</a:tableStyleId>
              </a:tblPr>
              <a:tblGrid>
                <a:gridCol w="2394825"/>
              </a:tblGrid>
              <a:tr h="59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Luglio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File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3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Esito progetto Erasmus 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2023-1-IT01-KA122-VET-000116572</a:t>
                      </a: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Presentato con agenzia Formamentis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Esito progetto Erasmus 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KA121-SCH-343F2F73</a:t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Presentato con USR Umbria</a:t>
                      </a:r>
                      <a:r>
                        <a:rPr b="1"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Corso strutturato Grecia, isola di Egina (Dirigente, Carletti)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7" name="Google Shape;507;p44"/>
          <p:cNvGraphicFramePr/>
          <p:nvPr/>
        </p:nvGraphicFramePr>
        <p:xfrm>
          <a:off x="3741363" y="3593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{83579643-3F3F-4CEA-88E2-6BCA82D2E886}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Agosto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File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PCTO Irlanda (Dini)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8" name="Google Shape;508;p44"/>
          <p:cNvGraphicFramePr/>
          <p:nvPr/>
        </p:nvGraphicFramePr>
        <p:xfrm>
          <a:off x="3741375" y="19237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{83579643-3F3F-4CEA-88E2-6BCA82D2E886}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Settembre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Costituzione nuovo Team Erasmus (gemellaggio/eTwinning)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Circolari gemellaggio/nuovi Erasmus/eTwinning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PCTO Giamaica (Nenci)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09" name="Google Shape;509;p44"/>
          <p:cNvGraphicFramePr/>
          <p:nvPr/>
        </p:nvGraphicFramePr>
        <p:xfrm>
          <a:off x="6655688" y="35935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{83579643-3F3F-4CEA-88E2-6BCA82D2E886}</a:tableStyleId>
              </a:tblPr>
              <a:tblGrid>
                <a:gridCol w="2394825"/>
              </a:tblGrid>
              <a:tr h="518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>
                          <a:solidFill>
                            <a:schemeClr val="dk1"/>
                          </a:solidFill>
                          <a:latin typeface="Mitr"/>
                          <a:ea typeface="Mitr"/>
                          <a:cs typeface="Mitr"/>
                          <a:sym typeface="Mitr"/>
                        </a:rPr>
                        <a:t>Ottobre</a:t>
                      </a:r>
                      <a:endParaRPr sz="2400">
                        <a:solidFill>
                          <a:schemeClr val="dk1"/>
                        </a:solidFill>
                        <a:latin typeface="Mitr"/>
                        <a:ea typeface="Mitr"/>
                        <a:cs typeface="Mitr"/>
                        <a:sym typeface="Mit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19/10_Scadenza accreditamento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Nuove proposte mobilità Egina anno 23-24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Organizzazione gemellaggio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Inizio candidature nuovi Erasmus/partecipanti gemellaggio/classi eTwinning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510" name="Google Shape;510;p44"/>
          <p:cNvCxnSpPr/>
          <p:nvPr/>
        </p:nvCxnSpPr>
        <p:spPr>
          <a:xfrm>
            <a:off x="48100" y="2865600"/>
            <a:ext cx="2298600" cy="147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1" name="Google Shape;511;p44"/>
          <p:cNvCxnSpPr/>
          <p:nvPr/>
        </p:nvCxnSpPr>
        <p:spPr>
          <a:xfrm>
            <a:off x="48100" y="3922050"/>
            <a:ext cx="2298600" cy="147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2" name="Google Shape;512;p44"/>
          <p:cNvCxnSpPr/>
          <p:nvPr/>
        </p:nvCxnSpPr>
        <p:spPr>
          <a:xfrm flipH="1" rot="10800000">
            <a:off x="6651613" y="2180900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3" name="Google Shape;513;p44"/>
          <p:cNvCxnSpPr/>
          <p:nvPr/>
        </p:nvCxnSpPr>
        <p:spPr>
          <a:xfrm flipH="1" rot="10800000">
            <a:off x="3737288" y="3337438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4" name="Google Shape;514;p44"/>
          <p:cNvCxnSpPr/>
          <p:nvPr/>
        </p:nvCxnSpPr>
        <p:spPr>
          <a:xfrm flipH="1" rot="10800000">
            <a:off x="6740988" y="2767350"/>
            <a:ext cx="2403000" cy="720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5"/>
          <p:cNvSpPr txBox="1"/>
          <p:nvPr>
            <p:ph type="title"/>
          </p:nvPr>
        </p:nvSpPr>
        <p:spPr>
          <a:xfrm>
            <a:off x="2347938" y="540000"/>
            <a:ext cx="4448100" cy="1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</a:t>
            </a:r>
            <a:r>
              <a:rPr lang="en">
                <a:solidFill>
                  <a:schemeClr val="dk1"/>
                </a:solidFill>
              </a:rPr>
              <a:t>hanks!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0" name="Google Shape;520;p45"/>
          <p:cNvSpPr txBox="1"/>
          <p:nvPr>
            <p:ph idx="1" type="subTitle"/>
          </p:nvPr>
        </p:nvSpPr>
        <p:spPr>
          <a:xfrm>
            <a:off x="1942775" y="2227200"/>
            <a:ext cx="5769900" cy="68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rPr>
              <a:t>D</a:t>
            </a:r>
            <a:r>
              <a:rPr lang="en" sz="2900">
                <a:solidFill>
                  <a:schemeClr val="dk1"/>
                </a:solidFill>
                <a:latin typeface="Mitr"/>
                <a:ea typeface="Mitr"/>
                <a:cs typeface="Mitr"/>
                <a:sym typeface="Mitr"/>
              </a:rPr>
              <a:t>o you have any questions?</a:t>
            </a:r>
            <a:endParaRPr sz="2900">
              <a:solidFill>
                <a:schemeClr val="dk1"/>
              </a:solidFill>
              <a:latin typeface="Mitr"/>
              <a:ea typeface="Mitr"/>
              <a:cs typeface="Mitr"/>
              <a:sym typeface="Mit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521" name="Google Shape;521;p45"/>
          <p:cNvSpPr/>
          <p:nvPr/>
        </p:nvSpPr>
        <p:spPr>
          <a:xfrm>
            <a:off x="8602788" y="46040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2" name="Google Shape;522;p45"/>
          <p:cNvGrpSpPr/>
          <p:nvPr/>
        </p:nvGrpSpPr>
        <p:grpSpPr>
          <a:xfrm>
            <a:off x="553925" y="435975"/>
            <a:ext cx="642825" cy="798325"/>
            <a:chOff x="7586925" y="1527850"/>
            <a:chExt cx="642825" cy="798325"/>
          </a:xfrm>
        </p:grpSpPr>
        <p:sp>
          <p:nvSpPr>
            <p:cNvPr id="523" name="Google Shape;523;p45"/>
            <p:cNvSpPr/>
            <p:nvPr/>
          </p:nvSpPr>
          <p:spPr>
            <a:xfrm>
              <a:off x="7586925" y="1527850"/>
              <a:ext cx="562200" cy="657900"/>
            </a:xfrm>
            <a:prstGeom prst="flowChartDecision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45"/>
            <p:cNvSpPr/>
            <p:nvPr/>
          </p:nvSpPr>
          <p:spPr>
            <a:xfrm>
              <a:off x="7667550" y="1668275"/>
              <a:ext cx="562200" cy="657900"/>
            </a:xfrm>
            <a:prstGeom prst="flowChartDecision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5" name="Google Shape;525;p45"/>
          <p:cNvSpPr/>
          <p:nvPr/>
        </p:nvSpPr>
        <p:spPr>
          <a:xfrm>
            <a:off x="1337250" y="3426800"/>
            <a:ext cx="6885600" cy="1495800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 cap="flat" cmpd="sng" w="381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45"/>
          <p:cNvSpPr txBox="1"/>
          <p:nvPr/>
        </p:nvSpPr>
        <p:spPr>
          <a:xfrm>
            <a:off x="1505600" y="3426800"/>
            <a:ext cx="66588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MARIA CRISTINA CANESTRI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Team Erasmus: Anna Zollo, Giovanni Fiorani, Simona Piselli, Monica Ceccarelli, Federica Sciri, Alessandra Amori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5"/>
          <p:cNvSpPr txBox="1"/>
          <p:nvPr>
            <p:ph type="title"/>
          </p:nvPr>
        </p:nvSpPr>
        <p:spPr>
          <a:xfrm>
            <a:off x="4463525" y="125825"/>
            <a:ext cx="37287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Commissione Erasmus 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I.O. “R. Laporta”</a:t>
            </a:r>
            <a:endParaRPr sz="2400"/>
          </a:p>
        </p:txBody>
      </p:sp>
      <p:sp>
        <p:nvSpPr>
          <p:cNvPr id="419" name="Google Shape;419;p35"/>
          <p:cNvSpPr txBox="1"/>
          <p:nvPr>
            <p:ph idx="1" type="subTitle"/>
          </p:nvPr>
        </p:nvSpPr>
        <p:spPr>
          <a:xfrm>
            <a:off x="5274125" y="2155875"/>
            <a:ext cx="2918100" cy="20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Alessandra Amori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Federica Sciri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Simona Piselli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Monica Ceccarelli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Anna Zollo</a:t>
            </a:r>
            <a:endParaRPr sz="2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Giovanni Fiorani</a:t>
            </a:r>
            <a:endParaRPr sz="2000"/>
          </a:p>
        </p:txBody>
      </p:sp>
      <p:sp>
        <p:nvSpPr>
          <p:cNvPr id="420" name="Google Shape;420;p35"/>
          <p:cNvSpPr/>
          <p:nvPr/>
        </p:nvSpPr>
        <p:spPr>
          <a:xfrm>
            <a:off x="553925" y="41571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35"/>
          <p:cNvSpPr/>
          <p:nvPr/>
        </p:nvSpPr>
        <p:spPr>
          <a:xfrm>
            <a:off x="8046425" y="15126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2" name="Google Shape;42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14108">
            <a:off x="710551" y="621824"/>
            <a:ext cx="3403114" cy="38523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36"/>
          <p:cNvSpPr txBox="1"/>
          <p:nvPr>
            <p:ph type="title"/>
          </p:nvPr>
        </p:nvSpPr>
        <p:spPr>
          <a:xfrm>
            <a:off x="2161350" y="0"/>
            <a:ext cx="547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Indice dei Progetti</a:t>
            </a:r>
            <a:endParaRPr/>
          </a:p>
        </p:txBody>
      </p:sp>
      <p:graphicFrame>
        <p:nvGraphicFramePr>
          <p:cNvPr id="428" name="Google Shape;428;p36"/>
          <p:cNvGraphicFramePr/>
          <p:nvPr/>
        </p:nvGraphicFramePr>
        <p:xfrm>
          <a:off x="-12" y="855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{83579643-3F3F-4CEA-88E2-6BCA82D2E886}</a:tableStyleId>
              </a:tblPr>
              <a:tblGrid>
                <a:gridCol w="2962125"/>
                <a:gridCol w="2865725"/>
                <a:gridCol w="3084250"/>
              </a:tblGrid>
              <a:tr h="577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2021-1-IT02-KA121-SCH-000010883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Cultura_Jobshadowing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Svezia</a:t>
                      </a:r>
                      <a:endParaRPr b="1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 borsa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docenti 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Jobshadowing 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2020-1-IT01-KA226-VET-009143 </a:t>
                      </a:r>
                      <a:endParaRPr b="1" sz="13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 Gooddeeds-Dream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7 docenti 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in formazione strutturata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2022-1-IT02-KA121-SCH-000057816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Natura e Cultura_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Lithuania</a:t>
                      </a:r>
                      <a:endParaRPr b="1"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10 alunni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I grado + </a:t>
                      </a:r>
                      <a:r>
                        <a:rPr b="1"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 docenti</a:t>
                      </a:r>
                      <a:r>
                        <a:rPr lang="en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accompagnatori in mobilità</a:t>
                      </a:r>
                      <a:endParaRPr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2020-1-IT01-KA120-</a:t>
                      </a: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VET-008999</a:t>
                      </a:r>
                      <a:endParaRPr b="1" sz="12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ENNE VET_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Germania-Giamaica-Spagna-Grecia-2 destinazioni EU-1 destinazione extra EU</a:t>
                      </a:r>
                      <a:endParaRPr b="1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5 borse docenti 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in formazione strutturata e jobshadowing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l">
                        <a:spcBef>
                          <a:spcPts val="160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3 studenti 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II grado in PCTO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2022-1-IT01-KA121-VET-000057759</a:t>
                      </a:r>
                      <a:endParaRPr b="1" sz="11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Rete ENNE VET_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Irlanda</a:t>
                      </a:r>
                      <a:endParaRPr b="1"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1 studente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in PCTO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Scambio linguistico-culturale</a:t>
                      </a:r>
                      <a:r>
                        <a:rPr b="1" lang="en" sz="1000">
                          <a:solidFill>
                            <a:schemeClr val="lt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 </a:t>
                      </a:r>
                      <a:endParaRPr b="1" sz="10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Francia_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Bas-en-Basset</a:t>
                      </a:r>
                      <a:endParaRPr sz="900">
                        <a:solidFill>
                          <a:schemeClr val="lt1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29 alunni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 grado +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4 docenti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accompagnatori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  <a:tr h="57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Lexend"/>
                          <a:ea typeface="Lexend"/>
                          <a:cs typeface="Lexend"/>
                          <a:sym typeface="Lexend"/>
                        </a:rPr>
                        <a:t>eTwinning</a:t>
                      </a:r>
                      <a:endParaRPr b="1" sz="13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Austria_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Graz</a:t>
                      </a:r>
                      <a:endParaRPr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11 studenti</a:t>
                      </a:r>
                      <a:r>
                        <a:rPr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 II grado + </a:t>
                      </a:r>
                      <a:r>
                        <a:rPr b="1" lang="en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2 docenti</a:t>
                      </a:r>
                      <a:endParaRPr b="1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91425" marL="91425" anchor="ctr">
                    <a:lnL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21212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</a:tr>
            </a:tbl>
          </a:graphicData>
        </a:graphic>
      </p:graphicFrame>
      <p:grpSp>
        <p:nvGrpSpPr>
          <p:cNvPr id="429" name="Google Shape;429;p36"/>
          <p:cNvGrpSpPr/>
          <p:nvPr/>
        </p:nvGrpSpPr>
        <p:grpSpPr>
          <a:xfrm rot="-3381362">
            <a:off x="-484312" y="-851595"/>
            <a:ext cx="1732433" cy="1732496"/>
            <a:chOff x="7491250" y="3284000"/>
            <a:chExt cx="1142100" cy="1142100"/>
          </a:xfrm>
        </p:grpSpPr>
        <p:sp>
          <p:nvSpPr>
            <p:cNvPr id="430" name="Google Shape;430;p36"/>
            <p:cNvSpPr/>
            <p:nvPr/>
          </p:nvSpPr>
          <p:spPr>
            <a:xfrm>
              <a:off x="7491250" y="32840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36"/>
            <p:cNvSpPr/>
            <p:nvPr/>
          </p:nvSpPr>
          <p:spPr>
            <a:xfrm>
              <a:off x="7643650" y="34364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36"/>
            <p:cNvSpPr/>
            <p:nvPr/>
          </p:nvSpPr>
          <p:spPr>
            <a:xfrm>
              <a:off x="7796050" y="3588800"/>
              <a:ext cx="837300" cy="837300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33" name="Google Shape;433;p36"/>
          <p:cNvSpPr/>
          <p:nvPr/>
        </p:nvSpPr>
        <p:spPr>
          <a:xfrm>
            <a:off x="8546575" y="4444700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7"/>
          <p:cNvSpPr txBox="1"/>
          <p:nvPr>
            <p:ph type="title"/>
          </p:nvPr>
        </p:nvSpPr>
        <p:spPr>
          <a:xfrm>
            <a:off x="3035575" y="0"/>
            <a:ext cx="4589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 mete 2022-2023</a:t>
            </a:r>
            <a:endParaRPr/>
          </a:p>
        </p:txBody>
      </p:sp>
      <p:grpSp>
        <p:nvGrpSpPr>
          <p:cNvPr id="439" name="Google Shape;439;p37"/>
          <p:cNvGrpSpPr/>
          <p:nvPr/>
        </p:nvGrpSpPr>
        <p:grpSpPr>
          <a:xfrm>
            <a:off x="2948220" y="995489"/>
            <a:ext cx="6061765" cy="3851985"/>
            <a:chOff x="2948220" y="995489"/>
            <a:chExt cx="6061765" cy="3851985"/>
          </a:xfrm>
        </p:grpSpPr>
        <p:sp>
          <p:nvSpPr>
            <p:cNvPr id="440" name="Google Shape;440;p37"/>
            <p:cNvSpPr/>
            <p:nvPr/>
          </p:nvSpPr>
          <p:spPr>
            <a:xfrm flipH="1">
              <a:off x="3464647" y="2340636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41" name="Google Shape;441;p37"/>
            <p:cNvPicPr preferRelativeResize="0"/>
            <p:nvPr/>
          </p:nvPicPr>
          <p:blipFill rotWithShape="1">
            <a:blip r:embed="rId3">
              <a:alphaModFix/>
            </a:blip>
            <a:srcRect b="0" l="18682" r="35458" t="0"/>
            <a:stretch/>
          </p:blipFill>
          <p:spPr>
            <a:xfrm>
              <a:off x="2948220" y="995489"/>
              <a:ext cx="6061765" cy="38519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2" name="Google Shape;442;p37"/>
            <p:cNvSpPr/>
            <p:nvPr/>
          </p:nvSpPr>
          <p:spPr>
            <a:xfrm flipH="1">
              <a:off x="6789792" y="2275548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37"/>
            <p:cNvSpPr/>
            <p:nvPr/>
          </p:nvSpPr>
          <p:spPr>
            <a:xfrm flipH="1">
              <a:off x="6073698" y="1981000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37"/>
            <p:cNvSpPr/>
            <p:nvPr/>
          </p:nvSpPr>
          <p:spPr>
            <a:xfrm flipH="1">
              <a:off x="4993091" y="3379305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37"/>
            <p:cNvSpPr/>
            <p:nvPr/>
          </p:nvSpPr>
          <p:spPr>
            <a:xfrm flipH="1">
              <a:off x="4295790" y="3738942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37"/>
            <p:cNvSpPr/>
            <p:nvPr/>
          </p:nvSpPr>
          <p:spPr>
            <a:xfrm flipH="1">
              <a:off x="5908498" y="3019669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37"/>
            <p:cNvSpPr/>
            <p:nvPr/>
          </p:nvSpPr>
          <p:spPr>
            <a:xfrm flipH="1">
              <a:off x="3464647" y="2340636"/>
              <a:ext cx="236608" cy="359635"/>
            </a:xfrm>
            <a:custGeom>
              <a:rect b="b" l="l" r="r" t="t"/>
              <a:pathLst>
                <a:path extrusionOk="0" h="195758" w="133027">
                  <a:moveTo>
                    <a:pt x="65846" y="26249"/>
                  </a:moveTo>
                  <a:cubicBezTo>
                    <a:pt x="87201" y="26249"/>
                    <a:pt x="104108" y="43156"/>
                    <a:pt x="104108" y="64511"/>
                  </a:cubicBezTo>
                  <a:cubicBezTo>
                    <a:pt x="104108" y="85422"/>
                    <a:pt x="87201" y="102328"/>
                    <a:pt x="65846" y="102328"/>
                  </a:cubicBezTo>
                  <a:cubicBezTo>
                    <a:pt x="44936" y="102328"/>
                    <a:pt x="28029" y="85422"/>
                    <a:pt x="28029" y="64511"/>
                  </a:cubicBezTo>
                  <a:cubicBezTo>
                    <a:pt x="28029" y="43156"/>
                    <a:pt x="44936" y="26249"/>
                    <a:pt x="65846" y="26249"/>
                  </a:cubicBezTo>
                  <a:close/>
                  <a:moveTo>
                    <a:pt x="66291" y="0"/>
                  </a:moveTo>
                  <a:cubicBezTo>
                    <a:pt x="29809" y="0"/>
                    <a:pt x="0" y="29809"/>
                    <a:pt x="0" y="66291"/>
                  </a:cubicBezTo>
                  <a:cubicBezTo>
                    <a:pt x="0" y="84977"/>
                    <a:pt x="18241" y="118345"/>
                    <a:pt x="18241" y="118345"/>
                  </a:cubicBezTo>
                  <a:lnTo>
                    <a:pt x="64066" y="195758"/>
                  </a:lnTo>
                  <a:lnTo>
                    <a:pt x="111671" y="119234"/>
                  </a:lnTo>
                  <a:cubicBezTo>
                    <a:pt x="111671" y="119234"/>
                    <a:pt x="133027" y="87201"/>
                    <a:pt x="133027" y="66291"/>
                  </a:cubicBezTo>
                  <a:cubicBezTo>
                    <a:pt x="133027" y="29809"/>
                    <a:pt x="103218" y="0"/>
                    <a:pt x="662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448" name="Google Shape;448;p37"/>
          <p:cNvPicPr preferRelativeResize="0"/>
          <p:nvPr/>
        </p:nvPicPr>
        <p:blipFill rotWithShape="1">
          <a:blip r:embed="rId4">
            <a:alphaModFix/>
          </a:blip>
          <a:srcRect b="21996" l="0" r="0" t="0"/>
          <a:stretch/>
        </p:blipFill>
        <p:spPr>
          <a:xfrm>
            <a:off x="110650" y="937200"/>
            <a:ext cx="3079275" cy="1534975"/>
          </a:xfrm>
          <a:prstGeom prst="rect">
            <a:avLst/>
          </a:prstGeom>
          <a:noFill/>
          <a:ln>
            <a:noFill/>
          </a:ln>
          <a:effectLst>
            <a:outerShdw blurRad="685800" rotWithShape="0" algn="bl" dir="5400000" dist="18097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449" name="Google Shape;449;p37"/>
          <p:cNvSpPr/>
          <p:nvPr/>
        </p:nvSpPr>
        <p:spPr>
          <a:xfrm flipH="1">
            <a:off x="1097667" y="1239467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37"/>
          <p:cNvSpPr/>
          <p:nvPr/>
        </p:nvSpPr>
        <p:spPr>
          <a:xfrm flipH="1">
            <a:off x="7122117" y="3912642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37"/>
          <p:cNvSpPr/>
          <p:nvPr/>
        </p:nvSpPr>
        <p:spPr>
          <a:xfrm flipH="1">
            <a:off x="5555142" y="2928492"/>
            <a:ext cx="236455" cy="359705"/>
          </a:xfrm>
          <a:custGeom>
            <a:rect b="b" l="l" r="r" t="t"/>
            <a:pathLst>
              <a:path extrusionOk="0" h="195758" w="133027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solidFill>
            <a:srgbClr val="99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8"/>
          <p:cNvSpPr txBox="1"/>
          <p:nvPr>
            <p:ph type="title"/>
          </p:nvPr>
        </p:nvSpPr>
        <p:spPr>
          <a:xfrm>
            <a:off x="151750" y="15360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2021-1-IT02-KA121-SCH-000010883</a:t>
            </a:r>
            <a:endParaRPr sz="4900"/>
          </a:p>
        </p:txBody>
      </p:sp>
      <p:sp>
        <p:nvSpPr>
          <p:cNvPr id="457" name="Google Shape;457;p38"/>
          <p:cNvSpPr txBox="1"/>
          <p:nvPr>
            <p:ph idx="1" type="subTitle"/>
          </p:nvPr>
        </p:nvSpPr>
        <p:spPr>
          <a:xfrm>
            <a:off x="151750" y="1084650"/>
            <a:ext cx="4574100" cy="25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1 borsa Jobshadowing 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Paese: Svezia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Durata: 1 settimana</a:t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Docente: Maria Cristina Canestri</a:t>
            </a:r>
            <a:endParaRPr sz="2200"/>
          </a:p>
        </p:txBody>
      </p:sp>
      <p:sp>
        <p:nvSpPr>
          <p:cNvPr id="458" name="Google Shape;458;p38"/>
          <p:cNvSpPr/>
          <p:nvPr/>
        </p:nvSpPr>
        <p:spPr>
          <a:xfrm>
            <a:off x="8271463" y="3840238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9" name="Google Shape;45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444383">
            <a:off x="5966176" y="947067"/>
            <a:ext cx="2988144" cy="2241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180657">
            <a:off x="4132937" y="77387"/>
            <a:ext cx="2809875" cy="3057525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39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39"/>
          <p:cNvSpPr txBox="1"/>
          <p:nvPr>
            <p:ph type="title"/>
          </p:nvPr>
        </p:nvSpPr>
        <p:spPr>
          <a:xfrm>
            <a:off x="1600200" y="0"/>
            <a:ext cx="5943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latin typeface="Lexend"/>
                <a:ea typeface="Lexend"/>
                <a:cs typeface="Lexend"/>
                <a:sym typeface="Lexend"/>
              </a:rPr>
              <a:t>2020-1-IT01-KA226-VET-009143</a:t>
            </a:r>
            <a:endParaRPr sz="2700"/>
          </a:p>
        </p:txBody>
      </p:sp>
      <p:sp>
        <p:nvSpPr>
          <p:cNvPr id="467" name="Google Shape;467;p39"/>
          <p:cNvSpPr txBox="1"/>
          <p:nvPr>
            <p:ph idx="1" type="subTitle"/>
          </p:nvPr>
        </p:nvSpPr>
        <p:spPr>
          <a:xfrm>
            <a:off x="151750" y="1084650"/>
            <a:ext cx="5365200" cy="405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Progetti</a:t>
            </a:r>
            <a:r>
              <a:rPr b="1" lang="en" sz="1900"/>
              <a:t>: GOODDEEDS (II grado)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		   DREAM (I grado)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Prodotti multimediali:</a:t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“Coffee Green Energy” (II grado)</a:t>
            </a:r>
            <a:endParaRPr b="1"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chemeClr val="hlink"/>
                </a:solidFill>
                <a:hlinkClick r:id="rId4"/>
              </a:rPr>
              <a:t>https://www.canva.com/design/DAFi-Mb5MMY/fi4phc7cmqZsgREltqSesQ/edit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900"/>
              <a:t>“La Venere di Parrano” (Primaria) </a:t>
            </a:r>
            <a:endParaRPr b="1"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(realizzata con l’app Cospaces Edu)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468" name="Google Shape;468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512074">
            <a:off x="4970932" y="1390897"/>
            <a:ext cx="3892183" cy="2189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0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40"/>
          <p:cNvSpPr txBox="1"/>
          <p:nvPr>
            <p:ph type="title"/>
          </p:nvPr>
        </p:nvSpPr>
        <p:spPr>
          <a:xfrm>
            <a:off x="1079500" y="0"/>
            <a:ext cx="676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2022-1-IT02-KA121-SCH-000057816</a:t>
            </a:r>
            <a:endParaRPr sz="2700"/>
          </a:p>
        </p:txBody>
      </p:sp>
      <p:sp>
        <p:nvSpPr>
          <p:cNvPr id="475" name="Google Shape;475;p40"/>
          <p:cNvSpPr txBox="1"/>
          <p:nvPr>
            <p:ph idx="1" type="subTitle"/>
          </p:nvPr>
        </p:nvSpPr>
        <p:spPr>
          <a:xfrm>
            <a:off x="151750" y="1084650"/>
            <a:ext cx="4137000" cy="314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10 borse alunni + 2 docenti accompagnatori</a:t>
            </a:r>
            <a:endParaRPr b="1"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Paese: Lithuania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Durata: 1 settimana</a:t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Presso: Melkys School</a:t>
            </a:r>
            <a:endParaRPr b="1"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476" name="Google Shape;476;p40"/>
          <p:cNvPicPr preferRelativeResize="0"/>
          <p:nvPr/>
        </p:nvPicPr>
        <p:blipFill rotWithShape="1">
          <a:blip r:embed="rId3">
            <a:alphaModFix/>
          </a:blip>
          <a:srcRect b="6068" l="6724" r="6507" t="6366"/>
          <a:stretch/>
        </p:blipFill>
        <p:spPr>
          <a:xfrm rot="-1027230">
            <a:off x="4494606" y="875461"/>
            <a:ext cx="3704989" cy="373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1"/>
          <p:cNvSpPr/>
          <p:nvPr/>
        </p:nvSpPr>
        <p:spPr>
          <a:xfrm>
            <a:off x="7776925" y="3560475"/>
            <a:ext cx="318600" cy="318600"/>
          </a:xfrm>
          <a:prstGeom prst="star4">
            <a:avLst>
              <a:gd fmla="val 125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41"/>
          <p:cNvSpPr txBox="1"/>
          <p:nvPr>
            <p:ph type="title"/>
          </p:nvPr>
        </p:nvSpPr>
        <p:spPr>
          <a:xfrm>
            <a:off x="1079500" y="0"/>
            <a:ext cx="6768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222222"/>
                </a:solidFill>
                <a:highlight>
                  <a:srgbClr val="FFFFFF"/>
                </a:highlight>
                <a:latin typeface="Lexend"/>
                <a:ea typeface="Lexend"/>
                <a:cs typeface="Lexend"/>
                <a:sym typeface="Lexend"/>
              </a:rPr>
              <a:t>2020-1-IT01-KA120-</a:t>
            </a:r>
            <a:r>
              <a:rPr b="1" lang="en" sz="27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VET-008999</a:t>
            </a:r>
            <a:endParaRPr sz="2700"/>
          </a:p>
        </p:txBody>
      </p:sp>
      <p:sp>
        <p:nvSpPr>
          <p:cNvPr id="483" name="Google Shape;483;p41"/>
          <p:cNvSpPr txBox="1"/>
          <p:nvPr>
            <p:ph idx="1" type="subTitle"/>
          </p:nvPr>
        </p:nvSpPr>
        <p:spPr>
          <a:xfrm>
            <a:off x="4726975" y="744250"/>
            <a:ext cx="3368400" cy="19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3</a:t>
            </a:r>
            <a:r>
              <a:rPr b="1" lang="en" sz="1700"/>
              <a:t> borse PCTO </a:t>
            </a:r>
            <a:r>
              <a:rPr b="1" lang="en" sz="2000"/>
              <a:t>studenti</a:t>
            </a:r>
            <a:endParaRPr b="1"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Paese: Germania, Spagna, Giamaica</a:t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Durata: 3 mesi (Germania)/ 1 mese (gli altri paesi)</a:t>
            </a:r>
            <a:endParaRPr b="1" sz="17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484" name="Google Shape;48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025" y="744250"/>
            <a:ext cx="3583248" cy="2816227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1"/>
          <p:cNvSpPr txBox="1"/>
          <p:nvPr>
            <p:ph idx="1" type="subTitle"/>
          </p:nvPr>
        </p:nvSpPr>
        <p:spPr>
          <a:xfrm>
            <a:off x="683000" y="3477575"/>
            <a:ext cx="7700100" cy="166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5 borse formazione </a:t>
            </a:r>
            <a:r>
              <a:rPr b="1" lang="en" sz="2000">
                <a:solidFill>
                  <a:srgbClr val="000000"/>
                </a:solidFill>
              </a:rPr>
              <a:t>docenti (2 assegnate, 3 in riserva)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Paesi: Grecia</a:t>
            </a:r>
            <a:r>
              <a:rPr b="1" lang="en" sz="1700">
                <a:solidFill>
                  <a:srgbClr val="000000"/>
                </a:solidFill>
              </a:rPr>
              <a:t> (assegnate a Dirigente e Paola Carletti)</a:t>
            </a:r>
            <a:r>
              <a:rPr b="1" lang="en" sz="1700">
                <a:solidFill>
                  <a:srgbClr val="000000"/>
                </a:solidFill>
              </a:rPr>
              <a:t>, 2 destinazioni EU (Zollo, Canestri), 1 destinazione extra EU (Fiorani)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000000"/>
                </a:solidFill>
              </a:rPr>
              <a:t>Durata: 1 settimana</a:t>
            </a:r>
            <a:endParaRPr b="1" sz="17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42"/>
          <p:cNvSpPr txBox="1"/>
          <p:nvPr>
            <p:ph type="title"/>
          </p:nvPr>
        </p:nvSpPr>
        <p:spPr>
          <a:xfrm>
            <a:off x="1205400" y="0"/>
            <a:ext cx="67332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Scambio linguistico-culturale</a:t>
            </a:r>
            <a:endParaRPr sz="3300"/>
          </a:p>
        </p:txBody>
      </p:sp>
      <p:pic>
        <p:nvPicPr>
          <p:cNvPr id="491" name="Google Shape;49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7250" y="1278325"/>
            <a:ext cx="4105526" cy="3730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2425" y="1408525"/>
            <a:ext cx="3582576" cy="3582576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42"/>
          <p:cNvSpPr txBox="1"/>
          <p:nvPr>
            <p:ph type="title"/>
          </p:nvPr>
        </p:nvSpPr>
        <p:spPr>
          <a:xfrm>
            <a:off x="1894188" y="656100"/>
            <a:ext cx="18819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ITALIA</a:t>
            </a:r>
            <a:endParaRPr sz="3300"/>
          </a:p>
        </p:txBody>
      </p:sp>
      <p:sp>
        <p:nvSpPr>
          <p:cNvPr id="494" name="Google Shape;494;p42"/>
          <p:cNvSpPr txBox="1"/>
          <p:nvPr>
            <p:ph type="title"/>
          </p:nvPr>
        </p:nvSpPr>
        <p:spPr>
          <a:xfrm>
            <a:off x="5735750" y="656100"/>
            <a:ext cx="2312100" cy="65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FRANCIA</a:t>
            </a:r>
            <a:endParaRPr sz="33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orkplace Graphic Organizer by Slidesgo">
  <a:themeElements>
    <a:clrScheme name="Simple Light">
      <a:dk1>
        <a:srgbClr val="FFFFFF"/>
      </a:dk1>
      <a:lt1>
        <a:srgbClr val="302F2F"/>
      </a:lt1>
      <a:dk2>
        <a:srgbClr val="FFA52A"/>
      </a:dk2>
      <a:lt2>
        <a:srgbClr val="FF5544"/>
      </a:lt2>
      <a:accent1>
        <a:srgbClr val="42CFFF"/>
      </a:accent1>
      <a:accent2>
        <a:srgbClr val="3D51EB"/>
      </a:accent2>
      <a:accent3>
        <a:srgbClr val="913AFF"/>
      </a:accent3>
      <a:accent4>
        <a:srgbClr val="24BE80"/>
      </a:accent4>
      <a:accent5>
        <a:srgbClr val="A0FE83"/>
      </a:accent5>
      <a:accent6>
        <a:srgbClr val="FFFFFF"/>
      </a:accent6>
      <a:hlink>
        <a:srgbClr val="25252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